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B0196-797F-45A8-9BDD-51804E9CA618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73F5B-436B-4461-B7E2-AF1E85E941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086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18CE1-0106-8F66-3922-DE5297795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C57D07-EF30-8860-C033-1C09B920F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EB30E4-AD03-5C35-D95C-EFCBF0D5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132B54-3309-FC83-0121-83644EFF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AD0C86-BBEA-F57C-380F-D738975F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069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43570C-25A9-63D9-242F-DE0F386D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68C6C1-9041-9E4F-1B09-87174C519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D9288D-F89B-BAD2-6150-E777AA37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19FD95-D991-9170-301B-D1F4F8A7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7125DB-EE4A-6A3F-70AA-2B753DFF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64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40B948-0EFA-09FD-07F5-1125CD1FC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7ABAFD-BF51-560E-DB9B-D50EC365A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8E2CCB-F9F2-04CA-A61B-A0B1765C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D03C9-9C45-086A-E470-70FD5A38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57B615-97FC-7D05-DF4A-8A9DE8C0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249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6D017-742C-686D-B2F5-C004104F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6D9DD1-6195-9186-E8BE-7ECF08048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CCBC00-3701-F833-840C-95D3DE49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4849B-9EA9-B842-1187-C01EF942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CEAEAE-D957-8706-81DF-636F1767B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358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8C19A-482D-B9F2-3859-E714F9C7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BAA1BD-C339-F7BF-905E-9FB95CAF9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92CC16-9D37-A9C2-D6DB-F1C9A678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04AF03-47C0-4DD0-D2B9-1F1B5A13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8A594C-FF24-8262-7447-812BCAFC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929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627FB-CB3C-D3D3-5F22-A911F0619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47F468-CAF8-D1B6-59F6-6EBE9CB77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20A9A0-AE26-B22D-011D-4BE7B269A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53BEBA-76FF-F9B4-05E7-F473BA2A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D66660-A907-02DA-081F-79FBDC8F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AA7C30-FDC6-B5C8-76C7-A0387B8B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341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4C913-1B48-9D10-ABBF-F83A2C96A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CD6F27-7D24-F53A-FAF9-F73955C4D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143492-B160-002E-8055-4B3005801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C95825-1148-CD0F-7217-4CA273C79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BD7B05-CC58-3F42-FCB7-FE217704B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031E45-25AD-8C73-9CC7-F2AB2019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13D5E0-16B4-A0CC-26F9-7E4B65AF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8872EA-A4F2-4302-6655-0DC05DF80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757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8B75D-27B5-A5D4-EBCB-DE214A1CD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65D37C-AEB7-2B12-8579-8E9EAFB4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A566F8-A705-197C-6144-920016C6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1EB50C-FE73-084B-147F-D078C950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260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D958010-6614-FD24-575D-0B15C53C4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62CFD3-1108-4AB3-F95A-AA28C2D9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2BAE45-5C4A-030C-4D26-C7E4CC1D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639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89AE2-A39E-2589-D68D-A53FECF2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19328-7662-4749-B4A9-A970B24A0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D39FD6C-E346-CF0A-E138-4DCDEE7F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9923BF-70F6-3A02-182B-4DFA77A0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1B43DE-D496-3904-C1C5-B9DBA2B5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88696E-7ADA-AF31-F2E6-B58DCF1B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5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F27C7-65C3-4B10-2170-427C587D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1824A1-D373-8511-F0CB-7965B6AF2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6AA5E7-9488-76E9-2A08-9429602A0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ED8409-5F45-F8DE-445D-B9CB1BEC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5C82D-0C4A-DD76-CD96-58CFBDE1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E2C14-1997-00C2-12C3-5DEA74EA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426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D5949B-601D-A2A4-5F57-8001F73F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7D833D-E7E9-4EB2-1B16-23508758B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93989B-95B7-09A2-CA16-41731E249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A1136-18A5-4267-8C83-B5DF2C20CA6A}" type="datetimeFigureOut">
              <a:rPr lang="fr-CH" smtClean="0"/>
              <a:t>06.02.2023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9A4EDC-72EB-189D-4063-9C9107A9C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68C07D-BFF2-748D-34F9-22D552208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E244-9B6B-4F46-BE3B-346B5487EC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69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8B690-0D3C-A420-17F8-02CB1950EF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/>
              <a:t>ES88 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0E7EBD-DE79-41A1-A107-4362BB1DD5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059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640EDDE-93BD-BD86-75BA-9BF6765CA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34" y="1625858"/>
            <a:ext cx="2828925" cy="2971800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FFCA1A6-3784-567F-B454-FF5B87A6CDB2}"/>
              </a:ext>
            </a:extLst>
          </p:cNvPr>
          <p:cNvCxnSpPr/>
          <p:nvPr/>
        </p:nvCxnSpPr>
        <p:spPr>
          <a:xfrm>
            <a:off x="620485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64B5B3C5-4A22-EC40-AA00-B4D80D272092}"/>
              </a:ext>
            </a:extLst>
          </p:cNvPr>
          <p:cNvSpPr txBox="1"/>
          <p:nvPr/>
        </p:nvSpPr>
        <p:spPr>
          <a:xfrm>
            <a:off x="218114" y="234892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agrandissement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733B8E6-B63D-33AE-EEC4-67EC882BF6B4}"/>
              </a:ext>
            </a:extLst>
          </p:cNvPr>
          <p:cNvSpPr txBox="1"/>
          <p:nvPr/>
        </p:nvSpPr>
        <p:spPr>
          <a:xfrm>
            <a:off x="6846816" y="202626"/>
            <a:ext cx="489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réduction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9FD64FB-8C25-BF83-A252-F8CFB5477954}"/>
              </a:ext>
            </a:extLst>
          </p:cNvPr>
          <p:cNvCxnSpPr/>
          <p:nvPr/>
        </p:nvCxnSpPr>
        <p:spPr>
          <a:xfrm>
            <a:off x="1971413" y="1098958"/>
            <a:ext cx="4124587" cy="336398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94499FA-D900-5CC9-9569-8B9669903357}"/>
              </a:ext>
            </a:extLst>
          </p:cNvPr>
          <p:cNvCxnSpPr/>
          <p:nvPr/>
        </p:nvCxnSpPr>
        <p:spPr>
          <a:xfrm flipV="1">
            <a:off x="1409350" y="2751589"/>
            <a:ext cx="4369408" cy="24076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438B6F60-80ED-E867-F783-EAAF597D3C5D}"/>
              </a:ext>
            </a:extLst>
          </p:cNvPr>
          <p:cNvSpPr txBox="1"/>
          <p:nvPr/>
        </p:nvSpPr>
        <p:spPr>
          <a:xfrm>
            <a:off x="2575420" y="1360623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2A32BE3-5D47-4C75-B06E-6A22900903A5}"/>
              </a:ext>
            </a:extLst>
          </p:cNvPr>
          <p:cNvSpPr txBox="1"/>
          <p:nvPr/>
        </p:nvSpPr>
        <p:spPr>
          <a:xfrm>
            <a:off x="481966" y="292709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619DDFE-A653-1F1D-78D1-7AA89A97DF16}"/>
              </a:ext>
            </a:extLst>
          </p:cNvPr>
          <p:cNvSpPr txBox="1"/>
          <p:nvPr/>
        </p:nvSpPr>
        <p:spPr>
          <a:xfrm>
            <a:off x="2575420" y="4441754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33887B2-28D4-DD9D-263D-FBEEF7F63AF8}"/>
              </a:ext>
            </a:extLst>
          </p:cNvPr>
          <p:cNvSpPr txBox="1"/>
          <p:nvPr/>
        </p:nvSpPr>
        <p:spPr>
          <a:xfrm>
            <a:off x="3236761" y="407242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86F72C6-9B1B-5294-08D4-04FA935EC62B}"/>
              </a:ext>
            </a:extLst>
          </p:cNvPr>
          <p:cNvSpPr txBox="1"/>
          <p:nvPr/>
        </p:nvSpPr>
        <p:spPr>
          <a:xfrm>
            <a:off x="1667550" y="305966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884EDA7-18A0-0524-6F2E-712DEBC4B8A7}"/>
              </a:ext>
            </a:extLst>
          </p:cNvPr>
          <p:cNvSpPr txBox="1"/>
          <p:nvPr/>
        </p:nvSpPr>
        <p:spPr>
          <a:xfrm>
            <a:off x="3231952" y="18706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4A3823C-4B8F-690F-BA93-1DD2B6D6E1E5}"/>
                  </a:ext>
                </a:extLst>
              </p:cNvPr>
              <p:cNvSpPr txBox="1"/>
              <p:nvPr/>
            </p:nvSpPr>
            <p:spPr>
              <a:xfrm>
                <a:off x="582808" y="5434626"/>
                <a:ext cx="4736841" cy="8879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fr-CH" b="0" dirty="0"/>
              </a:p>
              <a:p>
                <a:pPr/>
                <a:endParaRPr lang="fr-CH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4A3823C-4B8F-690F-BA93-1DD2B6D6E1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08" y="5434626"/>
                <a:ext cx="4736841" cy="8879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381D6FAC-3578-220A-BCEF-1975196B6C9B}"/>
                  </a:ext>
                </a:extLst>
              </p:cNvPr>
              <p:cNvSpPr txBox="1"/>
              <p:nvPr/>
            </p:nvSpPr>
            <p:spPr>
              <a:xfrm>
                <a:off x="2025141" y="5447116"/>
                <a:ext cx="932115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381D6FAC-3578-220A-BCEF-1975196B6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141" y="5447116"/>
                <a:ext cx="932115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Image 25">
            <a:extLst>
              <a:ext uri="{FF2B5EF4-FFF2-40B4-BE49-F238E27FC236}">
                <a16:creationId xmlns:a16="http://schemas.microsoft.com/office/drawing/2014/main" id="{BFD45793-D300-05CE-40CA-595D9C624B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052" y="1625858"/>
            <a:ext cx="2828925" cy="2971800"/>
          </a:xfrm>
          <a:prstGeom prst="rect">
            <a:avLst/>
          </a:prstGeom>
        </p:spPr>
      </p:pic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E460D9F8-7591-F4E6-7E7B-BACE4F1871F9}"/>
              </a:ext>
            </a:extLst>
          </p:cNvPr>
          <p:cNvCxnSpPr/>
          <p:nvPr/>
        </p:nvCxnSpPr>
        <p:spPr>
          <a:xfrm>
            <a:off x="8219531" y="1098958"/>
            <a:ext cx="4124587" cy="336398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2BC44A06-0E54-E399-EA2B-0EB5591BAF54}"/>
              </a:ext>
            </a:extLst>
          </p:cNvPr>
          <p:cNvCxnSpPr/>
          <p:nvPr/>
        </p:nvCxnSpPr>
        <p:spPr>
          <a:xfrm flipV="1">
            <a:off x="7657468" y="2751589"/>
            <a:ext cx="4369408" cy="24076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B689ACF-3F90-4676-D27C-9A610A29809D}"/>
              </a:ext>
            </a:extLst>
          </p:cNvPr>
          <p:cNvSpPr txBox="1"/>
          <p:nvPr/>
        </p:nvSpPr>
        <p:spPr>
          <a:xfrm>
            <a:off x="8823538" y="136062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FBDDD12-1BE5-90A7-065B-236A9B49A7C4}"/>
              </a:ext>
            </a:extLst>
          </p:cNvPr>
          <p:cNvSpPr txBox="1"/>
          <p:nvPr/>
        </p:nvSpPr>
        <p:spPr>
          <a:xfrm>
            <a:off x="6730084" y="29270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3D0A2DD-B91C-1840-87E2-D306FF136587}"/>
              </a:ext>
            </a:extLst>
          </p:cNvPr>
          <p:cNvSpPr txBox="1"/>
          <p:nvPr/>
        </p:nvSpPr>
        <p:spPr>
          <a:xfrm>
            <a:off x="8823538" y="444175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A3E5CD2-4EF1-CB6F-CF97-582E85359451}"/>
              </a:ext>
            </a:extLst>
          </p:cNvPr>
          <p:cNvSpPr txBox="1"/>
          <p:nvPr/>
        </p:nvSpPr>
        <p:spPr>
          <a:xfrm>
            <a:off x="9484879" y="4072422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E5149351-938A-A35C-CF06-4AF5D1456365}"/>
              </a:ext>
            </a:extLst>
          </p:cNvPr>
          <p:cNvSpPr txBox="1"/>
          <p:nvPr/>
        </p:nvSpPr>
        <p:spPr>
          <a:xfrm>
            <a:off x="7915668" y="3059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95A3C96-A7CD-1C8C-37C7-283119474FED}"/>
              </a:ext>
            </a:extLst>
          </p:cNvPr>
          <p:cNvSpPr txBox="1"/>
          <p:nvPr/>
        </p:nvSpPr>
        <p:spPr>
          <a:xfrm>
            <a:off x="9480070" y="187063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9E60188E-15A9-3A3E-45E2-334692640EB9}"/>
                  </a:ext>
                </a:extLst>
              </p:cNvPr>
              <p:cNvSpPr txBox="1"/>
              <p:nvPr/>
            </p:nvSpPr>
            <p:spPr>
              <a:xfrm>
                <a:off x="6830926" y="5434626"/>
                <a:ext cx="4736841" cy="9136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fr-CH" b="0" dirty="0"/>
              </a:p>
              <a:p>
                <a:pPr/>
                <a:endParaRPr lang="fr-CH" dirty="0"/>
              </a:p>
            </p:txBody>
          </p:sp>
        </mc:Choice>
        <mc:Fallback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9E60188E-15A9-3A3E-45E2-334692640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926" y="5434626"/>
                <a:ext cx="4736841" cy="9136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CBDAD8B3-DE1D-DB26-A054-5F6ABB54511D}"/>
                  </a:ext>
                </a:extLst>
              </p:cNvPr>
              <p:cNvSpPr txBox="1"/>
              <p:nvPr/>
            </p:nvSpPr>
            <p:spPr>
              <a:xfrm>
                <a:off x="8273259" y="5447116"/>
                <a:ext cx="9687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CBDAD8B3-DE1D-DB26-A054-5F6ABB545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259" y="5447116"/>
                <a:ext cx="968791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ZoneTexte 36">
            <a:extLst>
              <a:ext uri="{FF2B5EF4-FFF2-40B4-BE49-F238E27FC236}">
                <a16:creationId xmlns:a16="http://schemas.microsoft.com/office/drawing/2014/main" id="{F3D6855C-074D-D10E-536F-B27366D459F0}"/>
              </a:ext>
            </a:extLst>
          </p:cNvPr>
          <p:cNvSpPr txBox="1"/>
          <p:nvPr/>
        </p:nvSpPr>
        <p:spPr>
          <a:xfrm>
            <a:off x="4593389" y="292709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2D194EB-A853-3759-25C7-9B6762F8A948}"/>
              </a:ext>
            </a:extLst>
          </p:cNvPr>
          <p:cNvSpPr txBox="1"/>
          <p:nvPr/>
        </p:nvSpPr>
        <p:spPr>
          <a:xfrm>
            <a:off x="10870571" y="292709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45460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34D8D51-88FA-B1DA-B798-38A5631E6BBE}"/>
              </a:ext>
            </a:extLst>
          </p:cNvPr>
          <p:cNvCxnSpPr/>
          <p:nvPr/>
        </p:nvCxnSpPr>
        <p:spPr>
          <a:xfrm>
            <a:off x="3882999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5F97E72-70A8-ABFB-AC88-6903653A6223}"/>
              </a:ext>
            </a:extLst>
          </p:cNvPr>
          <p:cNvCxnSpPr/>
          <p:nvPr/>
        </p:nvCxnSpPr>
        <p:spPr>
          <a:xfrm>
            <a:off x="8403504" y="13077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FF7347D-717F-A932-F5B7-20CF27C008A3}"/>
              </a:ext>
            </a:extLst>
          </p:cNvPr>
          <p:cNvCxnSpPr>
            <a:cxnSpLocks/>
          </p:cNvCxnSpPr>
          <p:nvPr/>
        </p:nvCxnSpPr>
        <p:spPr>
          <a:xfrm>
            <a:off x="0" y="339314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1371B42D-C1E7-9038-3451-54A14187F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41" y="711506"/>
            <a:ext cx="1769851" cy="193217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E6F170A-D958-6994-12B1-BEF32FF1573E}"/>
              </a:ext>
            </a:extLst>
          </p:cNvPr>
          <p:cNvSpPr txBox="1"/>
          <p:nvPr/>
        </p:nvSpPr>
        <p:spPr>
          <a:xfrm>
            <a:off x="928198" y="573006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C392CD-C160-E9E4-F929-476118039046}"/>
              </a:ext>
            </a:extLst>
          </p:cNvPr>
          <p:cNvSpPr txBox="1"/>
          <p:nvPr/>
        </p:nvSpPr>
        <p:spPr>
          <a:xfrm>
            <a:off x="893397" y="136197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A3F931E-476E-B7D8-1E83-E4E810B47957}"/>
              </a:ext>
            </a:extLst>
          </p:cNvPr>
          <p:cNvSpPr txBox="1"/>
          <p:nvPr/>
        </p:nvSpPr>
        <p:spPr>
          <a:xfrm>
            <a:off x="2673514" y="1341811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951B8B7-EB7A-306A-A239-43C8677DA171}"/>
              </a:ext>
            </a:extLst>
          </p:cNvPr>
          <p:cNvSpPr txBox="1"/>
          <p:nvPr/>
        </p:nvSpPr>
        <p:spPr>
          <a:xfrm>
            <a:off x="2653770" y="57300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6A76A79-20A0-70FD-C311-1D44FFA7DCCD}"/>
              </a:ext>
            </a:extLst>
          </p:cNvPr>
          <p:cNvSpPr txBox="1"/>
          <p:nvPr/>
        </p:nvSpPr>
        <p:spPr>
          <a:xfrm>
            <a:off x="2669255" y="2500248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7F4249B-553C-F0A1-75BD-30F68E96EE57}"/>
              </a:ext>
            </a:extLst>
          </p:cNvPr>
          <p:cNvSpPr txBox="1"/>
          <p:nvPr/>
        </p:nvSpPr>
        <p:spPr>
          <a:xfrm>
            <a:off x="2681648" y="1688732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68DDE50-9FA1-63EF-91D2-DA734EE2A143}"/>
              </a:ext>
            </a:extLst>
          </p:cNvPr>
          <p:cNvSpPr txBox="1"/>
          <p:nvPr/>
        </p:nvSpPr>
        <p:spPr>
          <a:xfrm>
            <a:off x="880221" y="1737354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6BF4AE4-B31C-7BB7-8970-D7AC4DEDAA5B}"/>
              </a:ext>
            </a:extLst>
          </p:cNvPr>
          <p:cNvSpPr txBox="1"/>
          <p:nvPr/>
        </p:nvSpPr>
        <p:spPr>
          <a:xfrm>
            <a:off x="839580" y="2529389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DB38F625-7A1E-04C5-0FB2-A1D24A0FF92B}"/>
              </a:ext>
            </a:extLst>
          </p:cNvPr>
          <p:cNvCxnSpPr>
            <a:cxnSpLocks/>
          </p:cNvCxnSpPr>
          <p:nvPr/>
        </p:nvCxnSpPr>
        <p:spPr>
          <a:xfrm>
            <a:off x="1106546" y="783221"/>
            <a:ext cx="1603840" cy="178874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A3D8FC7F-69B7-37F2-385A-0388CCB760AC}"/>
              </a:ext>
            </a:extLst>
          </p:cNvPr>
          <p:cNvCxnSpPr>
            <a:cxnSpLocks/>
          </p:cNvCxnSpPr>
          <p:nvPr/>
        </p:nvCxnSpPr>
        <p:spPr>
          <a:xfrm flipH="1">
            <a:off x="1101073" y="1501819"/>
            <a:ext cx="1628119" cy="36589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FEAEFD32-D7F8-9121-478C-3ED2275A6789}"/>
              </a:ext>
            </a:extLst>
          </p:cNvPr>
          <p:cNvCxnSpPr/>
          <p:nvPr/>
        </p:nvCxnSpPr>
        <p:spPr>
          <a:xfrm>
            <a:off x="1101073" y="1501819"/>
            <a:ext cx="1628119" cy="36589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1F4768A4-F8F1-8AD8-5A45-2B9DEC59C8A6}"/>
                  </a:ext>
                </a:extLst>
              </p:cNvPr>
              <p:cNvSpPr txBox="1"/>
              <p:nvPr/>
            </p:nvSpPr>
            <p:spPr>
              <a:xfrm>
                <a:off x="413633" y="3049336"/>
                <a:ext cx="19209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=−1   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;−1)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1F4768A4-F8F1-8AD8-5A45-2B9DEC59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33" y="3049336"/>
                <a:ext cx="1920975" cy="276999"/>
              </a:xfrm>
              <a:prstGeom prst="rect">
                <a:avLst/>
              </a:prstGeom>
              <a:blipFill>
                <a:blip r:embed="rId3"/>
                <a:stretch>
                  <a:fillRect l="-2540" t="-2174" r="-4127" b="-3260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ZoneTexte 31">
            <a:extLst>
              <a:ext uri="{FF2B5EF4-FFF2-40B4-BE49-F238E27FC236}">
                <a16:creationId xmlns:a16="http://schemas.microsoft.com/office/drawing/2014/main" id="{35AE61A3-FC5A-3D04-F90C-FDB21BFAEA22}"/>
              </a:ext>
            </a:extLst>
          </p:cNvPr>
          <p:cNvSpPr txBox="1"/>
          <p:nvPr/>
        </p:nvSpPr>
        <p:spPr>
          <a:xfrm>
            <a:off x="1833691" y="148326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O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C8B64C89-D7CC-8438-FF7D-0D17109F8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63" y="732050"/>
            <a:ext cx="1769851" cy="1932175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5B259534-0D5A-A8A9-8255-B9CDAA7E727D}"/>
              </a:ext>
            </a:extLst>
          </p:cNvPr>
          <p:cNvSpPr txBox="1"/>
          <p:nvPr/>
        </p:nvSpPr>
        <p:spPr>
          <a:xfrm>
            <a:off x="5273620" y="59355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83F75B2-71C5-96E1-4E4D-7031C0A3DB1D}"/>
              </a:ext>
            </a:extLst>
          </p:cNvPr>
          <p:cNvSpPr txBox="1"/>
          <p:nvPr/>
        </p:nvSpPr>
        <p:spPr>
          <a:xfrm>
            <a:off x="5238819" y="1382519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C4615EE-4367-EE8E-F1CB-E9D695FA895A}"/>
              </a:ext>
            </a:extLst>
          </p:cNvPr>
          <p:cNvSpPr txBox="1"/>
          <p:nvPr/>
        </p:nvSpPr>
        <p:spPr>
          <a:xfrm>
            <a:off x="7018936" y="1362355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134B6F2-7ADA-46CF-5D1E-C0D3F53DDF9D}"/>
              </a:ext>
            </a:extLst>
          </p:cNvPr>
          <p:cNvSpPr txBox="1"/>
          <p:nvPr/>
        </p:nvSpPr>
        <p:spPr>
          <a:xfrm>
            <a:off x="6999192" y="59354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0A174F1-850A-220D-EE48-BF85FAD8A6BD}"/>
              </a:ext>
            </a:extLst>
          </p:cNvPr>
          <p:cNvSpPr txBox="1"/>
          <p:nvPr/>
        </p:nvSpPr>
        <p:spPr>
          <a:xfrm>
            <a:off x="5281992" y="2593271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F6F233E-323A-5E73-6132-5F16DFC0ED7B}"/>
              </a:ext>
            </a:extLst>
          </p:cNvPr>
          <p:cNvSpPr txBox="1"/>
          <p:nvPr/>
        </p:nvSpPr>
        <p:spPr>
          <a:xfrm>
            <a:off x="5273620" y="1698136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EC4E859-5586-95BA-5830-EEC728305F9C}"/>
              </a:ext>
            </a:extLst>
          </p:cNvPr>
          <p:cNvSpPr txBox="1"/>
          <p:nvPr/>
        </p:nvSpPr>
        <p:spPr>
          <a:xfrm>
            <a:off x="6992524" y="1664574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C7E1064-F5D4-D69E-804E-5460E44BF12D}"/>
              </a:ext>
            </a:extLst>
          </p:cNvPr>
          <p:cNvSpPr txBox="1"/>
          <p:nvPr/>
        </p:nvSpPr>
        <p:spPr>
          <a:xfrm>
            <a:off x="6950986" y="2592508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FF68EF28-083C-D378-FC78-1B8ED70739D0}"/>
              </a:ext>
            </a:extLst>
          </p:cNvPr>
          <p:cNvCxnSpPr/>
          <p:nvPr/>
        </p:nvCxnSpPr>
        <p:spPr>
          <a:xfrm>
            <a:off x="4624640" y="1691417"/>
            <a:ext cx="3189768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7157AE19-E89F-F998-BFCE-45358B6BF595}"/>
              </a:ext>
            </a:extLst>
          </p:cNvPr>
          <p:cNvSpPr txBox="1"/>
          <p:nvPr/>
        </p:nvSpPr>
        <p:spPr>
          <a:xfrm>
            <a:off x="7883137" y="148740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4C39CC9D-5A80-D21D-767A-3A55EE820384}"/>
                  </a:ext>
                </a:extLst>
              </p:cNvPr>
              <p:cNvSpPr txBox="1"/>
              <p:nvPr/>
            </p:nvSpPr>
            <p:spPr>
              <a:xfrm>
                <a:off x="4283187" y="3034330"/>
                <a:ext cx="505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9" name="ZoneTexte 48">
                <a:extLst>
                  <a:ext uri="{FF2B5EF4-FFF2-40B4-BE49-F238E27FC236}">
                    <a16:creationId xmlns:a16="http://schemas.microsoft.com/office/drawing/2014/main" id="{4C39CC9D-5A80-D21D-767A-3A55EE820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187" y="3034330"/>
                <a:ext cx="505459" cy="276999"/>
              </a:xfrm>
              <a:prstGeom prst="rect">
                <a:avLst/>
              </a:prstGeom>
              <a:blipFill>
                <a:blip r:embed="rId4"/>
                <a:stretch>
                  <a:fillRect l="-10843" t="-2222" r="-16867" b="-3555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ZoneTexte 50">
            <a:extLst>
              <a:ext uri="{FF2B5EF4-FFF2-40B4-BE49-F238E27FC236}">
                <a16:creationId xmlns:a16="http://schemas.microsoft.com/office/drawing/2014/main" id="{2788B575-6DE6-FE67-F111-47EFC1D48D8D}"/>
              </a:ext>
            </a:extLst>
          </p:cNvPr>
          <p:cNvSpPr txBox="1"/>
          <p:nvPr/>
        </p:nvSpPr>
        <p:spPr>
          <a:xfrm>
            <a:off x="5147070" y="0"/>
            <a:ext cx="230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Symétrie axiale d’axe a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F4909510-DDD9-9BA9-2409-B33C03B49FEC}"/>
              </a:ext>
            </a:extLst>
          </p:cNvPr>
          <p:cNvSpPr txBox="1"/>
          <p:nvPr/>
        </p:nvSpPr>
        <p:spPr>
          <a:xfrm>
            <a:off x="-4807" y="-10885"/>
            <a:ext cx="3887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Homothétie indirecte de centre O et </a:t>
            </a:r>
            <a:br>
              <a:rPr lang="fr-CH" dirty="0"/>
            </a:br>
            <a:r>
              <a:rPr lang="fr-CH" dirty="0"/>
              <a:t>de rapport -1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398D9A2A-3BEE-5D0C-BC69-5223F51F5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9535" y="722644"/>
            <a:ext cx="1769851" cy="1932175"/>
          </a:xfrm>
          <a:prstGeom prst="rect">
            <a:avLst/>
          </a:prstGeom>
        </p:spPr>
      </p:pic>
      <p:sp>
        <p:nvSpPr>
          <p:cNvPr id="54" name="ZoneTexte 53">
            <a:extLst>
              <a:ext uri="{FF2B5EF4-FFF2-40B4-BE49-F238E27FC236}">
                <a16:creationId xmlns:a16="http://schemas.microsoft.com/office/drawing/2014/main" id="{73B503BC-E369-9FED-E177-AE9A1AE9DB0E}"/>
              </a:ext>
            </a:extLst>
          </p:cNvPr>
          <p:cNvSpPr txBox="1"/>
          <p:nvPr/>
        </p:nvSpPr>
        <p:spPr>
          <a:xfrm>
            <a:off x="9584192" y="584144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855DB29B-C0C2-2E0E-5D43-62EBEAC151F4}"/>
              </a:ext>
            </a:extLst>
          </p:cNvPr>
          <p:cNvSpPr txBox="1"/>
          <p:nvPr/>
        </p:nvSpPr>
        <p:spPr>
          <a:xfrm>
            <a:off x="9549391" y="1373113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B87A838-879C-68EA-AAA7-BCFA05C65CA7}"/>
              </a:ext>
            </a:extLst>
          </p:cNvPr>
          <p:cNvSpPr txBox="1"/>
          <p:nvPr/>
        </p:nvSpPr>
        <p:spPr>
          <a:xfrm>
            <a:off x="11329508" y="135294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57D5D6D2-D1EF-D6A7-210F-228B066EE849}"/>
              </a:ext>
            </a:extLst>
          </p:cNvPr>
          <p:cNvSpPr txBox="1"/>
          <p:nvPr/>
        </p:nvSpPr>
        <p:spPr>
          <a:xfrm>
            <a:off x="11309764" y="58414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A1D204BB-9BF9-FD78-3CEE-D3BB384A4172}"/>
              </a:ext>
            </a:extLst>
          </p:cNvPr>
          <p:cNvSpPr txBox="1"/>
          <p:nvPr/>
        </p:nvSpPr>
        <p:spPr>
          <a:xfrm>
            <a:off x="11325249" y="2511386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C12AC9BB-037E-FE6C-5BD5-ADE06EF7E00E}"/>
              </a:ext>
            </a:extLst>
          </p:cNvPr>
          <p:cNvSpPr txBox="1"/>
          <p:nvPr/>
        </p:nvSpPr>
        <p:spPr>
          <a:xfrm>
            <a:off x="11337642" y="169987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BCF0EF9-920C-95C6-5EFD-CE9E25DFA215}"/>
              </a:ext>
            </a:extLst>
          </p:cNvPr>
          <p:cNvSpPr txBox="1"/>
          <p:nvPr/>
        </p:nvSpPr>
        <p:spPr>
          <a:xfrm>
            <a:off x="9536215" y="1748492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ECFE14DD-2804-A59F-9E25-D938D1598EAA}"/>
              </a:ext>
            </a:extLst>
          </p:cNvPr>
          <p:cNvCxnSpPr>
            <a:cxnSpLocks/>
          </p:cNvCxnSpPr>
          <p:nvPr/>
        </p:nvCxnSpPr>
        <p:spPr>
          <a:xfrm>
            <a:off x="9762540" y="794359"/>
            <a:ext cx="1603840" cy="178874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0DF370FD-A6FB-2A26-02A5-8318D4F10C2F}"/>
              </a:ext>
            </a:extLst>
          </p:cNvPr>
          <p:cNvCxnSpPr>
            <a:cxnSpLocks/>
          </p:cNvCxnSpPr>
          <p:nvPr/>
        </p:nvCxnSpPr>
        <p:spPr>
          <a:xfrm flipH="1">
            <a:off x="9757067" y="1512957"/>
            <a:ext cx="1628119" cy="36589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A322FC21-6F66-E3A1-960A-982C1AD8451E}"/>
              </a:ext>
            </a:extLst>
          </p:cNvPr>
          <p:cNvCxnSpPr/>
          <p:nvPr/>
        </p:nvCxnSpPr>
        <p:spPr>
          <a:xfrm>
            <a:off x="9757067" y="1512957"/>
            <a:ext cx="1628119" cy="36589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368B933A-DF8B-06B8-4D0B-21D65E417C05}"/>
              </a:ext>
            </a:extLst>
          </p:cNvPr>
          <p:cNvSpPr txBox="1"/>
          <p:nvPr/>
        </p:nvSpPr>
        <p:spPr>
          <a:xfrm>
            <a:off x="10489685" y="149440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O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B5CF24D8-D761-8F7F-7160-0EB781923835}"/>
              </a:ext>
            </a:extLst>
          </p:cNvPr>
          <p:cNvSpPr txBox="1"/>
          <p:nvPr/>
        </p:nvSpPr>
        <p:spPr>
          <a:xfrm>
            <a:off x="8403503" y="13077"/>
            <a:ext cx="378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Symétrie centrale de centre O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28E0AD95-C89B-D371-3C47-018698E9668E}"/>
              </a:ext>
            </a:extLst>
          </p:cNvPr>
          <p:cNvSpPr txBox="1"/>
          <p:nvPr/>
        </p:nvSpPr>
        <p:spPr>
          <a:xfrm>
            <a:off x="9520548" y="2542982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F8CD6C33-6F4B-2AB3-4783-C147FE31ADAE}"/>
                  </a:ext>
                </a:extLst>
              </p:cNvPr>
              <p:cNvSpPr txBox="1"/>
              <p:nvPr/>
            </p:nvSpPr>
            <p:spPr>
              <a:xfrm>
                <a:off x="8536060" y="2968062"/>
                <a:ext cx="5327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F8CD6C33-6F4B-2AB3-4783-C147FE31A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060" y="2968062"/>
                <a:ext cx="532710" cy="276999"/>
              </a:xfrm>
              <a:prstGeom prst="rect">
                <a:avLst/>
              </a:prstGeom>
              <a:blipFill>
                <a:blip r:embed="rId5"/>
                <a:stretch>
                  <a:fillRect l="-9091" t="-2222" r="-14773" b="-3555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8" name="Image 67">
            <a:extLst>
              <a:ext uri="{FF2B5EF4-FFF2-40B4-BE49-F238E27FC236}">
                <a16:creationId xmlns:a16="http://schemas.microsoft.com/office/drawing/2014/main" id="{C68C00F8-272D-18E8-DC61-5B4849C44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18" y="4108364"/>
            <a:ext cx="1769851" cy="1932175"/>
          </a:xfrm>
          <a:prstGeom prst="rect">
            <a:avLst/>
          </a:prstGeom>
        </p:spPr>
      </p:pic>
      <p:sp>
        <p:nvSpPr>
          <p:cNvPr id="69" name="ZoneTexte 68">
            <a:extLst>
              <a:ext uri="{FF2B5EF4-FFF2-40B4-BE49-F238E27FC236}">
                <a16:creationId xmlns:a16="http://schemas.microsoft.com/office/drawing/2014/main" id="{984FFE58-77F8-1028-356D-7BED4184A0DD}"/>
              </a:ext>
            </a:extLst>
          </p:cNvPr>
          <p:cNvSpPr txBox="1"/>
          <p:nvPr/>
        </p:nvSpPr>
        <p:spPr>
          <a:xfrm>
            <a:off x="716365" y="3969862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2DB5D9EA-DCF3-188E-9E71-95EF0BA42B54}"/>
              </a:ext>
            </a:extLst>
          </p:cNvPr>
          <p:cNvSpPr txBox="1"/>
          <p:nvPr/>
        </p:nvSpPr>
        <p:spPr>
          <a:xfrm>
            <a:off x="706974" y="4758833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0F5417DD-35ED-EF28-EC29-8DF03F421484}"/>
              </a:ext>
            </a:extLst>
          </p:cNvPr>
          <p:cNvSpPr txBox="1"/>
          <p:nvPr/>
        </p:nvSpPr>
        <p:spPr>
          <a:xfrm>
            <a:off x="2487091" y="4738669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B2C59AF5-7357-0560-D51E-D76A04601A73}"/>
              </a:ext>
            </a:extLst>
          </p:cNvPr>
          <p:cNvSpPr txBox="1"/>
          <p:nvPr/>
        </p:nvSpPr>
        <p:spPr>
          <a:xfrm>
            <a:off x="2467347" y="39698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A4C8D3D5-0C6C-6DEE-F2A9-3B52728B62BA}"/>
              </a:ext>
            </a:extLst>
          </p:cNvPr>
          <p:cNvSpPr txBox="1"/>
          <p:nvPr/>
        </p:nvSpPr>
        <p:spPr>
          <a:xfrm>
            <a:off x="2519198" y="5952028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89652BF8-34E8-D91A-B12B-45FEC02191EC}"/>
              </a:ext>
            </a:extLst>
          </p:cNvPr>
          <p:cNvSpPr txBox="1"/>
          <p:nvPr/>
        </p:nvSpPr>
        <p:spPr>
          <a:xfrm>
            <a:off x="2495225" y="508559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86BDE89B-6D6D-1AA5-F1D1-4EE9CD4B9BFC}"/>
              </a:ext>
            </a:extLst>
          </p:cNvPr>
          <p:cNvSpPr txBox="1"/>
          <p:nvPr/>
        </p:nvSpPr>
        <p:spPr>
          <a:xfrm>
            <a:off x="693798" y="5134212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217EC30D-D185-B32A-CC2A-94019F025481}"/>
              </a:ext>
            </a:extLst>
          </p:cNvPr>
          <p:cNvSpPr txBox="1"/>
          <p:nvPr/>
        </p:nvSpPr>
        <p:spPr>
          <a:xfrm>
            <a:off x="1522674" y="5003143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O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061472D9-B1CC-3DBB-3ED0-BDD248200A28}"/>
              </a:ext>
            </a:extLst>
          </p:cNvPr>
          <p:cNvSpPr txBox="1"/>
          <p:nvPr/>
        </p:nvSpPr>
        <p:spPr>
          <a:xfrm>
            <a:off x="678131" y="5928702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747A5CE3-0365-6219-86D2-94E63273A562}"/>
              </a:ext>
            </a:extLst>
          </p:cNvPr>
          <p:cNvSpPr/>
          <p:nvPr/>
        </p:nvSpPr>
        <p:spPr>
          <a:xfrm>
            <a:off x="506730" y="3864760"/>
            <a:ext cx="2441524" cy="242404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F29192DC-08E2-C3F5-D050-BE2D68DCE552}"/>
              </a:ext>
            </a:extLst>
          </p:cNvPr>
          <p:cNvSpPr txBox="1"/>
          <p:nvPr/>
        </p:nvSpPr>
        <p:spPr>
          <a:xfrm>
            <a:off x="1625320" y="4951340"/>
            <a:ext cx="2083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x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6751D722-96B4-D98C-9BEC-E18A3B943929}"/>
              </a:ext>
            </a:extLst>
          </p:cNvPr>
          <p:cNvCxnSpPr>
            <a:cxnSpLocks/>
          </p:cNvCxnSpPr>
          <p:nvPr/>
        </p:nvCxnSpPr>
        <p:spPr>
          <a:xfrm>
            <a:off x="925242" y="4199643"/>
            <a:ext cx="1610103" cy="176546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1" name="Arc 90">
            <a:extLst>
              <a:ext uri="{FF2B5EF4-FFF2-40B4-BE49-F238E27FC236}">
                <a16:creationId xmlns:a16="http://schemas.microsoft.com/office/drawing/2014/main" id="{BB3B7B12-54C9-0948-8E76-C20D7C511A93}"/>
              </a:ext>
            </a:extLst>
          </p:cNvPr>
          <p:cNvSpPr/>
          <p:nvPr/>
        </p:nvSpPr>
        <p:spPr>
          <a:xfrm>
            <a:off x="1627897" y="5020815"/>
            <a:ext cx="234983" cy="158664"/>
          </a:xfrm>
          <a:prstGeom prst="arc">
            <a:avLst>
              <a:gd name="adj1" fmla="val 13931498"/>
              <a:gd name="adj2" fmla="val 29366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358A19EE-1714-F16A-2A26-6168BE3E8CFE}"/>
              </a:ext>
            </a:extLst>
          </p:cNvPr>
          <p:cNvSpPr txBox="1"/>
          <p:nvPr/>
        </p:nvSpPr>
        <p:spPr>
          <a:xfrm>
            <a:off x="1797941" y="4951340"/>
            <a:ext cx="441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180°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C859D2D-1555-D341-8574-46ABEBC3A4B2}"/>
                  </a:ext>
                </a:extLst>
              </p:cNvPr>
              <p:cNvSpPr txBox="1"/>
              <p:nvPr/>
            </p:nvSpPr>
            <p:spPr>
              <a:xfrm>
                <a:off x="30311" y="6439803"/>
                <a:ext cx="385268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ℛ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(0;180°)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93" name="ZoneTexte 92">
                <a:extLst>
                  <a:ext uri="{FF2B5EF4-FFF2-40B4-BE49-F238E27FC236}">
                    <a16:creationId xmlns:a16="http://schemas.microsoft.com/office/drawing/2014/main" id="{4C859D2D-1555-D341-8574-46ABEBC3A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1" y="6439803"/>
                <a:ext cx="3852684" cy="276999"/>
              </a:xfrm>
              <a:prstGeom prst="rect">
                <a:avLst/>
              </a:prstGeom>
              <a:blipFill>
                <a:blip r:embed="rId6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ZoneTexte 93">
            <a:extLst>
              <a:ext uri="{FF2B5EF4-FFF2-40B4-BE49-F238E27FC236}">
                <a16:creationId xmlns:a16="http://schemas.microsoft.com/office/drawing/2014/main" id="{7F02AB79-6821-9648-0CC6-0C23E82DDF32}"/>
              </a:ext>
            </a:extLst>
          </p:cNvPr>
          <p:cNvSpPr txBox="1"/>
          <p:nvPr/>
        </p:nvSpPr>
        <p:spPr>
          <a:xfrm>
            <a:off x="0" y="3389499"/>
            <a:ext cx="388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Rotation de centre O et d’angle 180°</a:t>
            </a:r>
          </a:p>
        </p:txBody>
      </p:sp>
      <p:pic>
        <p:nvPicPr>
          <p:cNvPr id="95" name="Image 94">
            <a:extLst>
              <a:ext uri="{FF2B5EF4-FFF2-40B4-BE49-F238E27FC236}">
                <a16:creationId xmlns:a16="http://schemas.microsoft.com/office/drawing/2014/main" id="{83DE9863-D42C-8AAE-E1B8-DB038DC9D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963" y="4125191"/>
            <a:ext cx="1769851" cy="1932175"/>
          </a:xfrm>
          <a:prstGeom prst="rect">
            <a:avLst/>
          </a:prstGeom>
        </p:spPr>
      </p:pic>
      <p:sp>
        <p:nvSpPr>
          <p:cNvPr id="96" name="ZoneTexte 95">
            <a:extLst>
              <a:ext uri="{FF2B5EF4-FFF2-40B4-BE49-F238E27FC236}">
                <a16:creationId xmlns:a16="http://schemas.microsoft.com/office/drawing/2014/main" id="{7DFAFC28-5156-3AB0-CE86-7A19BA4920C2}"/>
              </a:ext>
            </a:extLst>
          </p:cNvPr>
          <p:cNvSpPr txBox="1"/>
          <p:nvPr/>
        </p:nvSpPr>
        <p:spPr>
          <a:xfrm>
            <a:off x="5252524" y="3997898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7189C046-4C5E-BE11-F61E-F6692E98A50E}"/>
              </a:ext>
            </a:extLst>
          </p:cNvPr>
          <p:cNvSpPr txBox="1"/>
          <p:nvPr/>
        </p:nvSpPr>
        <p:spPr>
          <a:xfrm>
            <a:off x="5238819" y="477566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7830AB6A-4DCC-8836-6C45-B451092E2E3A}"/>
              </a:ext>
            </a:extLst>
          </p:cNvPr>
          <p:cNvSpPr txBox="1"/>
          <p:nvPr/>
        </p:nvSpPr>
        <p:spPr>
          <a:xfrm>
            <a:off x="7018936" y="4755496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42E6208D-8EE6-0939-08E2-8ABB332BCD57}"/>
              </a:ext>
            </a:extLst>
          </p:cNvPr>
          <p:cNvSpPr txBox="1"/>
          <p:nvPr/>
        </p:nvSpPr>
        <p:spPr>
          <a:xfrm>
            <a:off x="6999192" y="398669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0D90521B-44F4-054C-204C-7AC5F2147D46}"/>
              </a:ext>
            </a:extLst>
          </p:cNvPr>
          <p:cNvSpPr txBox="1"/>
          <p:nvPr/>
        </p:nvSpPr>
        <p:spPr>
          <a:xfrm>
            <a:off x="5241339" y="5100147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2A9AB7E2-AF0E-009A-8B84-5FEA59B1A978}"/>
              </a:ext>
            </a:extLst>
          </p:cNvPr>
          <p:cNvSpPr txBox="1"/>
          <p:nvPr/>
        </p:nvSpPr>
        <p:spPr>
          <a:xfrm>
            <a:off x="5179169" y="5881002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2198F447-6004-163F-F7B9-E09B10845097}"/>
              </a:ext>
            </a:extLst>
          </p:cNvPr>
          <p:cNvSpPr txBox="1"/>
          <p:nvPr/>
        </p:nvSpPr>
        <p:spPr>
          <a:xfrm>
            <a:off x="7025999" y="5963322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16A18282-32BC-2549-0DE0-42B99B326D73}"/>
              </a:ext>
            </a:extLst>
          </p:cNvPr>
          <p:cNvSpPr txBox="1"/>
          <p:nvPr/>
        </p:nvSpPr>
        <p:spPr>
          <a:xfrm>
            <a:off x="7046106" y="5082303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28E10391-1963-BB31-6665-F6A68C1C911A}"/>
              </a:ext>
            </a:extLst>
          </p:cNvPr>
          <p:cNvSpPr txBox="1"/>
          <p:nvPr/>
        </p:nvSpPr>
        <p:spPr>
          <a:xfrm>
            <a:off x="4264742" y="3497976"/>
            <a:ext cx="388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Translation de vecteur </a:t>
            </a:r>
          </a:p>
        </p:txBody>
      </p:sp>
      <p:cxnSp>
        <p:nvCxnSpPr>
          <p:cNvPr id="106" name="Connecteur droit avec flèche 105">
            <a:extLst>
              <a:ext uri="{FF2B5EF4-FFF2-40B4-BE49-F238E27FC236}">
                <a16:creationId xmlns:a16="http://schemas.microsoft.com/office/drawing/2014/main" id="{3BFC140E-B2CD-D2F2-A6FA-802D2174EFA1}"/>
              </a:ext>
            </a:extLst>
          </p:cNvPr>
          <p:cNvCxnSpPr>
            <a:cxnSpLocks/>
          </p:cNvCxnSpPr>
          <p:nvPr/>
        </p:nvCxnSpPr>
        <p:spPr>
          <a:xfrm>
            <a:off x="4722878" y="4224167"/>
            <a:ext cx="0" cy="107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ZoneTexte 111">
                <a:extLst>
                  <a:ext uri="{FF2B5EF4-FFF2-40B4-BE49-F238E27FC236}">
                    <a16:creationId xmlns:a16="http://schemas.microsoft.com/office/drawing/2014/main" id="{84860EC3-C97A-37B1-0BF0-DD45B993C90B}"/>
                  </a:ext>
                </a:extLst>
              </p:cNvPr>
              <p:cNvSpPr txBox="1"/>
              <p:nvPr/>
            </p:nvSpPr>
            <p:spPr>
              <a:xfrm>
                <a:off x="7304084" y="3570318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CH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12" name="ZoneTexte 111">
                <a:extLst>
                  <a:ext uri="{FF2B5EF4-FFF2-40B4-BE49-F238E27FC236}">
                    <a16:creationId xmlns:a16="http://schemas.microsoft.com/office/drawing/2014/main" id="{84860EC3-C97A-37B1-0BF0-DD45B993C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084" y="3570318"/>
                <a:ext cx="184666" cy="276999"/>
              </a:xfrm>
              <a:prstGeom prst="rect">
                <a:avLst/>
              </a:prstGeom>
              <a:blipFill>
                <a:blip r:embed="rId7"/>
                <a:stretch>
                  <a:fillRect l="-30000" t="-48889" r="-106667" b="-888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id="{887E39D6-6C8A-C8BF-83FA-1FD02437E42A}"/>
                  </a:ext>
                </a:extLst>
              </p:cNvPr>
              <p:cNvSpPr txBox="1"/>
              <p:nvPr/>
            </p:nvSpPr>
            <p:spPr>
              <a:xfrm>
                <a:off x="4514320" y="4646023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CH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id="{887E39D6-6C8A-C8BF-83FA-1FD02437E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320" y="4646023"/>
                <a:ext cx="184666" cy="276999"/>
              </a:xfrm>
              <a:prstGeom prst="rect">
                <a:avLst/>
              </a:prstGeom>
              <a:blipFill>
                <a:blip r:embed="rId8"/>
                <a:stretch>
                  <a:fillRect l="-33333" t="-45652" r="-103333" b="-869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Image 113">
            <a:extLst>
              <a:ext uri="{FF2B5EF4-FFF2-40B4-BE49-F238E27FC236}">
                <a16:creationId xmlns:a16="http://schemas.microsoft.com/office/drawing/2014/main" id="{96B7576C-C7DA-92B6-D8A2-EDDCA695D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529" y="4125191"/>
            <a:ext cx="1769851" cy="1932175"/>
          </a:xfrm>
          <a:prstGeom prst="rect">
            <a:avLst/>
          </a:prstGeom>
        </p:spPr>
      </p:pic>
      <p:sp>
        <p:nvSpPr>
          <p:cNvPr id="115" name="ZoneTexte 114">
            <a:extLst>
              <a:ext uri="{FF2B5EF4-FFF2-40B4-BE49-F238E27FC236}">
                <a16:creationId xmlns:a16="http://schemas.microsoft.com/office/drawing/2014/main" id="{211E3331-4148-F72F-EC16-7B6DAF3C08AB}"/>
              </a:ext>
            </a:extLst>
          </p:cNvPr>
          <p:cNvSpPr txBox="1"/>
          <p:nvPr/>
        </p:nvSpPr>
        <p:spPr>
          <a:xfrm>
            <a:off x="9480090" y="3997898"/>
            <a:ext cx="30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A’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FEE24751-2631-E753-6BE2-158BE0984595}"/>
              </a:ext>
            </a:extLst>
          </p:cNvPr>
          <p:cNvSpPr txBox="1"/>
          <p:nvPr/>
        </p:nvSpPr>
        <p:spPr>
          <a:xfrm>
            <a:off x="9430945" y="4775660"/>
            <a:ext cx="306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B’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A9224E6E-3725-B6CC-2CD5-AE8FAA32E7E1}"/>
              </a:ext>
            </a:extLst>
          </p:cNvPr>
          <p:cNvSpPr txBox="1"/>
          <p:nvPr/>
        </p:nvSpPr>
        <p:spPr>
          <a:xfrm>
            <a:off x="11246502" y="4755496"/>
            <a:ext cx="311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C’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114556D1-FE3B-F9CC-EAB0-A2299C15973A}"/>
              </a:ext>
            </a:extLst>
          </p:cNvPr>
          <p:cNvSpPr txBox="1"/>
          <p:nvPr/>
        </p:nvSpPr>
        <p:spPr>
          <a:xfrm>
            <a:off x="11226758" y="3986690"/>
            <a:ext cx="317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D’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D15DFEE1-01B5-880E-3016-C5E9197A9451}"/>
              </a:ext>
            </a:extLst>
          </p:cNvPr>
          <p:cNvSpPr txBox="1"/>
          <p:nvPr/>
        </p:nvSpPr>
        <p:spPr>
          <a:xfrm>
            <a:off x="9468905" y="5100147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A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3DD71D26-650E-C9DA-D98B-0330125165B9}"/>
              </a:ext>
            </a:extLst>
          </p:cNvPr>
          <p:cNvSpPr txBox="1"/>
          <p:nvPr/>
        </p:nvSpPr>
        <p:spPr>
          <a:xfrm>
            <a:off x="9450181" y="590946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B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0E345C77-2BB2-A104-4052-AE4E7CA8FDFD}"/>
              </a:ext>
            </a:extLst>
          </p:cNvPr>
          <p:cNvSpPr txBox="1"/>
          <p:nvPr/>
        </p:nvSpPr>
        <p:spPr>
          <a:xfrm>
            <a:off x="11253565" y="5963322"/>
            <a:ext cx="266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C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1CDC2DA6-C63F-86BA-5506-2118694254EA}"/>
              </a:ext>
            </a:extLst>
          </p:cNvPr>
          <p:cNvSpPr txBox="1"/>
          <p:nvPr/>
        </p:nvSpPr>
        <p:spPr>
          <a:xfrm>
            <a:off x="11273672" y="50823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/>
              <a:t>D</a:t>
            </a:r>
          </a:p>
        </p:txBody>
      </p:sp>
      <p:cxnSp>
        <p:nvCxnSpPr>
          <p:cNvPr id="123" name="Connecteur droit avec flèche 122">
            <a:extLst>
              <a:ext uri="{FF2B5EF4-FFF2-40B4-BE49-F238E27FC236}">
                <a16:creationId xmlns:a16="http://schemas.microsoft.com/office/drawing/2014/main" id="{C2F7D681-87C8-EBA4-BD47-F8EE5EA6C6A2}"/>
              </a:ext>
            </a:extLst>
          </p:cNvPr>
          <p:cNvCxnSpPr>
            <a:cxnSpLocks/>
          </p:cNvCxnSpPr>
          <p:nvPr/>
        </p:nvCxnSpPr>
        <p:spPr>
          <a:xfrm>
            <a:off x="8950444" y="4224167"/>
            <a:ext cx="0" cy="1079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ZoneTexte 123">
                <a:extLst>
                  <a:ext uri="{FF2B5EF4-FFF2-40B4-BE49-F238E27FC236}">
                    <a16:creationId xmlns:a16="http://schemas.microsoft.com/office/drawing/2014/main" id="{47E8BCB4-613C-6162-F3B2-FD6F6A9F0185}"/>
                  </a:ext>
                </a:extLst>
              </p:cNvPr>
              <p:cNvSpPr txBox="1"/>
              <p:nvPr/>
            </p:nvSpPr>
            <p:spPr>
              <a:xfrm>
                <a:off x="11038024" y="3551416"/>
                <a:ext cx="3577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fr-CH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24" name="ZoneTexte 123">
                <a:extLst>
                  <a:ext uri="{FF2B5EF4-FFF2-40B4-BE49-F238E27FC236}">
                    <a16:creationId xmlns:a16="http://schemas.microsoft.com/office/drawing/2014/main" id="{47E8BCB4-613C-6162-F3B2-FD6F6A9F0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8024" y="3551416"/>
                <a:ext cx="357790" cy="276999"/>
              </a:xfrm>
              <a:prstGeom prst="rect">
                <a:avLst/>
              </a:prstGeom>
              <a:blipFill>
                <a:blip r:embed="rId9"/>
                <a:stretch>
                  <a:fillRect l="-3448" t="-48889" r="-100000" b="-888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ZoneTexte 124">
                <a:extLst>
                  <a:ext uri="{FF2B5EF4-FFF2-40B4-BE49-F238E27FC236}">
                    <a16:creationId xmlns:a16="http://schemas.microsoft.com/office/drawing/2014/main" id="{3DD72E2F-A2C2-341E-6F1C-60E8650E77F7}"/>
                  </a:ext>
                </a:extLst>
              </p:cNvPr>
              <p:cNvSpPr txBox="1"/>
              <p:nvPr/>
            </p:nvSpPr>
            <p:spPr>
              <a:xfrm>
                <a:off x="8741886" y="4646023"/>
                <a:ext cx="1846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CH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25" name="ZoneTexte 124">
                <a:extLst>
                  <a:ext uri="{FF2B5EF4-FFF2-40B4-BE49-F238E27FC236}">
                    <a16:creationId xmlns:a16="http://schemas.microsoft.com/office/drawing/2014/main" id="{3DD72E2F-A2C2-341E-6F1C-60E8650E7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1886" y="4646023"/>
                <a:ext cx="184666" cy="276999"/>
              </a:xfrm>
              <a:prstGeom prst="rect">
                <a:avLst/>
              </a:prstGeom>
              <a:blipFill>
                <a:blip r:embed="rId10"/>
                <a:stretch>
                  <a:fillRect l="-30000" t="-45652" r="-106667" b="-869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ZoneTexte 125">
            <a:extLst>
              <a:ext uri="{FF2B5EF4-FFF2-40B4-BE49-F238E27FC236}">
                <a16:creationId xmlns:a16="http://schemas.microsoft.com/office/drawing/2014/main" id="{05F277A0-923C-68B9-8A55-2FD4845691F2}"/>
              </a:ext>
            </a:extLst>
          </p:cNvPr>
          <p:cNvSpPr txBox="1"/>
          <p:nvPr/>
        </p:nvSpPr>
        <p:spPr>
          <a:xfrm>
            <a:off x="8434215" y="3497976"/>
            <a:ext cx="260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/>
              <a:t>Translation de vecteur </a:t>
            </a:r>
          </a:p>
        </p:txBody>
      </p:sp>
    </p:spTree>
    <p:extLst>
      <p:ext uri="{BB962C8B-B14F-4D97-AF65-F5344CB8AC3E}">
        <p14:creationId xmlns:p14="http://schemas.microsoft.com/office/powerpoint/2010/main" val="11856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8" grpId="0"/>
      <p:bldP spid="49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9" grpId="0"/>
      <p:bldP spid="80" grpId="0"/>
      <p:bldP spid="81" grpId="0" animBg="1"/>
      <p:bldP spid="83" grpId="0"/>
      <p:bldP spid="91" grpId="0" animBg="1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12" grpId="0"/>
      <p:bldP spid="113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4" grpId="0"/>
      <p:bldP spid="125" grpId="0"/>
      <p:bldP spid="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9EE3A6D-725D-88CE-E68F-B44EDC469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340" y="1391465"/>
            <a:ext cx="2249993" cy="1063536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69D5181A-F8B8-01FD-ED4E-2D78654C78E4}"/>
              </a:ext>
            </a:extLst>
          </p:cNvPr>
          <p:cNvCxnSpPr/>
          <p:nvPr/>
        </p:nvCxnSpPr>
        <p:spPr>
          <a:xfrm>
            <a:off x="6164368" y="32045"/>
            <a:ext cx="0" cy="6793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A041ECA-C097-8115-5A33-D798BC339A25}"/>
              </a:ext>
            </a:extLst>
          </p:cNvPr>
          <p:cNvCxnSpPr/>
          <p:nvPr/>
        </p:nvCxnSpPr>
        <p:spPr>
          <a:xfrm flipV="1">
            <a:off x="102550" y="3428999"/>
            <a:ext cx="12089450" cy="10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6976A387-BA6B-80C4-011E-724CABE985CD}"/>
              </a:ext>
            </a:extLst>
          </p:cNvPr>
          <p:cNvSpPr txBox="1"/>
          <p:nvPr/>
        </p:nvSpPr>
        <p:spPr>
          <a:xfrm>
            <a:off x="2236964" y="1100764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6A253AA-29EF-2DA6-00DC-4AFEE11641E0}"/>
              </a:ext>
            </a:extLst>
          </p:cNvPr>
          <p:cNvSpPr txBox="1"/>
          <p:nvPr/>
        </p:nvSpPr>
        <p:spPr>
          <a:xfrm>
            <a:off x="1288874" y="1446164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5051557-B0C3-FF71-779F-1D945BD76208}"/>
              </a:ext>
            </a:extLst>
          </p:cNvPr>
          <p:cNvSpPr txBox="1"/>
          <p:nvPr/>
        </p:nvSpPr>
        <p:spPr>
          <a:xfrm>
            <a:off x="1577433" y="2328180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A9FC74F-4AC6-CBAF-1570-6E2903D6AC51}"/>
              </a:ext>
            </a:extLst>
          </p:cNvPr>
          <p:cNvSpPr txBox="1"/>
          <p:nvPr/>
        </p:nvSpPr>
        <p:spPr>
          <a:xfrm>
            <a:off x="2504711" y="2057412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D4A261F-3921-DE0A-711A-FCBE96C05E5A}"/>
              </a:ext>
            </a:extLst>
          </p:cNvPr>
          <p:cNvSpPr txBox="1"/>
          <p:nvPr/>
        </p:nvSpPr>
        <p:spPr>
          <a:xfrm>
            <a:off x="3552501" y="1376215"/>
            <a:ext cx="41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BAFE6B3-C09E-C5A2-3E21-6900DAE67A84}"/>
              </a:ext>
            </a:extLst>
          </p:cNvPr>
          <p:cNvSpPr txBox="1"/>
          <p:nvPr/>
        </p:nvSpPr>
        <p:spPr>
          <a:xfrm>
            <a:off x="2961933" y="1540699"/>
            <a:ext cx="47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93B01B1-E09E-87F9-5793-AFABF86742BF}"/>
              </a:ext>
            </a:extLst>
          </p:cNvPr>
          <p:cNvSpPr txBox="1"/>
          <p:nvPr/>
        </p:nvSpPr>
        <p:spPr>
          <a:xfrm>
            <a:off x="3074234" y="2270335"/>
            <a:ext cx="4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34789CF-FF08-901D-CA0A-C0AA744AAA96}"/>
              </a:ext>
            </a:extLst>
          </p:cNvPr>
          <p:cNvSpPr txBox="1"/>
          <p:nvPr/>
        </p:nvSpPr>
        <p:spPr>
          <a:xfrm>
            <a:off x="3679368" y="1911094"/>
            <a:ext cx="42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D’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CCFEC22-F0F6-5E4D-9F17-5958083EF38F}"/>
              </a:ext>
            </a:extLst>
          </p:cNvPr>
          <p:cNvCxnSpPr>
            <a:cxnSpLocks/>
          </p:cNvCxnSpPr>
          <p:nvPr/>
        </p:nvCxnSpPr>
        <p:spPr>
          <a:xfrm>
            <a:off x="2378600" y="1410726"/>
            <a:ext cx="3186022" cy="73901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7276F50-5C9E-122E-FBF5-4983572E97B6}"/>
              </a:ext>
            </a:extLst>
          </p:cNvPr>
          <p:cNvCxnSpPr>
            <a:cxnSpLocks/>
          </p:cNvCxnSpPr>
          <p:nvPr/>
        </p:nvCxnSpPr>
        <p:spPr>
          <a:xfrm>
            <a:off x="1584158" y="1633976"/>
            <a:ext cx="4303894" cy="5303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3B99044F-02DB-3C17-6292-E5B3E7CB648E}"/>
              </a:ext>
            </a:extLst>
          </p:cNvPr>
          <p:cNvCxnSpPr>
            <a:cxnSpLocks/>
          </p:cNvCxnSpPr>
          <p:nvPr/>
        </p:nvCxnSpPr>
        <p:spPr>
          <a:xfrm flipV="1">
            <a:off x="1791719" y="2032762"/>
            <a:ext cx="4012697" cy="39289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EB410534-F27E-D7CE-3DCC-06C8B67AD757}"/>
              </a:ext>
            </a:extLst>
          </p:cNvPr>
          <p:cNvSpPr txBox="1"/>
          <p:nvPr/>
        </p:nvSpPr>
        <p:spPr>
          <a:xfrm>
            <a:off x="5159136" y="1738567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669ACA5C-0BDF-4124-CC92-86F023A2D7BE}"/>
                  </a:ext>
                </a:extLst>
              </p:cNvPr>
              <p:cNvSpPr txBox="1"/>
              <p:nvPr/>
            </p:nvSpPr>
            <p:spPr>
              <a:xfrm>
                <a:off x="2105443" y="2803648"/>
                <a:ext cx="932114" cy="5252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669ACA5C-0BDF-4124-CC92-86F023A2D7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443" y="2803648"/>
                <a:ext cx="932114" cy="5252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C01A5659-F28A-BC8A-2217-A8F70C97BABA}"/>
                  </a:ext>
                </a:extLst>
              </p:cNvPr>
              <p:cNvSpPr txBox="1"/>
              <p:nvPr/>
            </p:nvSpPr>
            <p:spPr>
              <a:xfrm>
                <a:off x="998494" y="2803648"/>
                <a:ext cx="667170" cy="5184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C01A5659-F28A-BC8A-2217-A8F70C97BA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94" y="2803648"/>
                <a:ext cx="667170" cy="5184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Image 33">
            <a:extLst>
              <a:ext uri="{FF2B5EF4-FFF2-40B4-BE49-F238E27FC236}">
                <a16:creationId xmlns:a16="http://schemas.microsoft.com/office/drawing/2014/main" id="{1D7D978C-9220-7580-A118-198B70272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462" y="1008931"/>
            <a:ext cx="2249993" cy="1063536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6A8D953D-6676-AFD6-D682-3FDC8E257F13}"/>
              </a:ext>
            </a:extLst>
          </p:cNvPr>
          <p:cNvSpPr txBox="1"/>
          <p:nvPr/>
        </p:nvSpPr>
        <p:spPr>
          <a:xfrm>
            <a:off x="8116086" y="718230"/>
            <a:ext cx="401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28671ED-6596-FC24-D2CC-DAC91A5A4255}"/>
              </a:ext>
            </a:extLst>
          </p:cNvPr>
          <p:cNvSpPr txBox="1"/>
          <p:nvPr/>
        </p:nvSpPr>
        <p:spPr>
          <a:xfrm>
            <a:off x="7046163" y="1063630"/>
            <a:ext cx="483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0505330D-C7AA-2456-D584-7B73740E9BEF}"/>
              </a:ext>
            </a:extLst>
          </p:cNvPr>
          <p:cNvSpPr txBox="1"/>
          <p:nvPr/>
        </p:nvSpPr>
        <p:spPr>
          <a:xfrm>
            <a:off x="7384819" y="1945646"/>
            <a:ext cx="382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F2108C5-ADAA-803C-59E5-8AAA7175228C}"/>
              </a:ext>
            </a:extLst>
          </p:cNvPr>
          <p:cNvSpPr txBox="1"/>
          <p:nvPr/>
        </p:nvSpPr>
        <p:spPr>
          <a:xfrm>
            <a:off x="8383833" y="1674878"/>
            <a:ext cx="4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D’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8307FDD-BB19-1E23-83A7-1459D015442F}"/>
              </a:ext>
            </a:extLst>
          </p:cNvPr>
          <p:cNvSpPr txBox="1"/>
          <p:nvPr/>
        </p:nvSpPr>
        <p:spPr>
          <a:xfrm>
            <a:off x="9431623" y="993681"/>
            <a:ext cx="41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D3C87ED-DBDE-8C29-814D-7855D41785B6}"/>
              </a:ext>
            </a:extLst>
          </p:cNvPr>
          <p:cNvSpPr txBox="1"/>
          <p:nvPr/>
        </p:nvSpPr>
        <p:spPr>
          <a:xfrm>
            <a:off x="8841055" y="1158165"/>
            <a:ext cx="47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DCBAD54-4B5B-5BAE-A3A3-95F408F485DD}"/>
              </a:ext>
            </a:extLst>
          </p:cNvPr>
          <p:cNvSpPr txBox="1"/>
          <p:nvPr/>
        </p:nvSpPr>
        <p:spPr>
          <a:xfrm>
            <a:off x="8953356" y="1887801"/>
            <a:ext cx="4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FF62FC0-E781-E600-6408-F1AF74696AE9}"/>
              </a:ext>
            </a:extLst>
          </p:cNvPr>
          <p:cNvSpPr txBox="1"/>
          <p:nvPr/>
        </p:nvSpPr>
        <p:spPr>
          <a:xfrm>
            <a:off x="9558490" y="1528560"/>
            <a:ext cx="42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F08716E7-2041-BA3C-8600-9D1001591F67}"/>
              </a:ext>
            </a:extLst>
          </p:cNvPr>
          <p:cNvCxnSpPr>
            <a:cxnSpLocks/>
          </p:cNvCxnSpPr>
          <p:nvPr/>
        </p:nvCxnSpPr>
        <p:spPr>
          <a:xfrm>
            <a:off x="8257722" y="1028192"/>
            <a:ext cx="3186022" cy="73901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E2B6FA8D-6989-23D8-EBC6-A29F43B1682C}"/>
              </a:ext>
            </a:extLst>
          </p:cNvPr>
          <p:cNvCxnSpPr>
            <a:cxnSpLocks/>
          </p:cNvCxnSpPr>
          <p:nvPr/>
        </p:nvCxnSpPr>
        <p:spPr>
          <a:xfrm>
            <a:off x="7463280" y="1251442"/>
            <a:ext cx="4303894" cy="53032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7D2D4E34-B4AA-BA6F-DC46-E418CC6D8C7B}"/>
              </a:ext>
            </a:extLst>
          </p:cNvPr>
          <p:cNvCxnSpPr>
            <a:cxnSpLocks/>
          </p:cNvCxnSpPr>
          <p:nvPr/>
        </p:nvCxnSpPr>
        <p:spPr>
          <a:xfrm flipV="1">
            <a:off x="7670841" y="1650228"/>
            <a:ext cx="4012697" cy="39289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87EF5A6A-558D-6386-586C-C0718067A04E}"/>
              </a:ext>
            </a:extLst>
          </p:cNvPr>
          <p:cNvSpPr txBox="1"/>
          <p:nvPr/>
        </p:nvSpPr>
        <p:spPr>
          <a:xfrm>
            <a:off x="11038258" y="1356033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D55B1C81-DDC4-271B-7319-62CD7A26144D}"/>
                  </a:ext>
                </a:extLst>
              </p:cNvPr>
              <p:cNvSpPr txBox="1"/>
              <p:nvPr/>
            </p:nvSpPr>
            <p:spPr>
              <a:xfrm>
                <a:off x="7984565" y="2421114"/>
                <a:ext cx="932114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D55B1C81-DDC4-271B-7319-62CD7A261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65" y="2421114"/>
                <a:ext cx="932114" cy="524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AC983C4A-FC36-7A89-CC4B-E2CAA27D54C9}"/>
                  </a:ext>
                </a:extLst>
              </p:cNvPr>
              <p:cNvSpPr txBox="1"/>
              <p:nvPr/>
            </p:nvSpPr>
            <p:spPr>
              <a:xfrm>
                <a:off x="6877616" y="2421114"/>
                <a:ext cx="667170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8" name="ZoneTexte 47">
                <a:extLst>
                  <a:ext uri="{FF2B5EF4-FFF2-40B4-BE49-F238E27FC236}">
                    <a16:creationId xmlns:a16="http://schemas.microsoft.com/office/drawing/2014/main" id="{AC983C4A-FC36-7A89-CC4B-E2CAA27D5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616" y="2421114"/>
                <a:ext cx="667170" cy="5167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ZoneTexte 48">
            <a:extLst>
              <a:ext uri="{FF2B5EF4-FFF2-40B4-BE49-F238E27FC236}">
                <a16:creationId xmlns:a16="http://schemas.microsoft.com/office/drawing/2014/main" id="{FFFAECCC-F739-86F9-8D75-1F1649725933}"/>
              </a:ext>
            </a:extLst>
          </p:cNvPr>
          <p:cNvSpPr txBox="1"/>
          <p:nvPr/>
        </p:nvSpPr>
        <p:spPr>
          <a:xfrm>
            <a:off x="218114" y="234892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réduction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4B54AB61-0C2E-681D-26EB-301918D788FB}"/>
              </a:ext>
            </a:extLst>
          </p:cNvPr>
          <p:cNvSpPr txBox="1"/>
          <p:nvPr/>
        </p:nvSpPr>
        <p:spPr>
          <a:xfrm>
            <a:off x="6338998" y="175414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agrandissement</a:t>
            </a: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75DD4086-B8EC-9C07-3A1A-A58A1909A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340" y="4644878"/>
            <a:ext cx="2249993" cy="1063536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8DF059D1-6FB7-1922-558E-CA34347524C3}"/>
              </a:ext>
            </a:extLst>
          </p:cNvPr>
          <p:cNvSpPr txBox="1"/>
          <p:nvPr/>
        </p:nvSpPr>
        <p:spPr>
          <a:xfrm>
            <a:off x="2262449" y="4359421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218B59C-CC3C-6C7B-71E2-A3669FB85F83}"/>
              </a:ext>
            </a:extLst>
          </p:cNvPr>
          <p:cNvSpPr txBox="1"/>
          <p:nvPr/>
        </p:nvSpPr>
        <p:spPr>
          <a:xfrm>
            <a:off x="2504256" y="5381317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7611D4E-1E08-0A66-B015-51FE5FCA9D21}"/>
              </a:ext>
            </a:extLst>
          </p:cNvPr>
          <p:cNvSpPr txBox="1"/>
          <p:nvPr/>
        </p:nvSpPr>
        <p:spPr>
          <a:xfrm>
            <a:off x="1319428" y="4619743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B4201E4-58BB-10D2-07E9-52327DC61668}"/>
              </a:ext>
            </a:extLst>
          </p:cNvPr>
          <p:cNvSpPr txBox="1"/>
          <p:nvPr/>
        </p:nvSpPr>
        <p:spPr>
          <a:xfrm>
            <a:off x="3149974" y="5439873"/>
            <a:ext cx="41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A1AB915-2CA5-5203-DBBE-63D917C5DA85}"/>
              </a:ext>
            </a:extLst>
          </p:cNvPr>
          <p:cNvSpPr txBox="1"/>
          <p:nvPr/>
        </p:nvSpPr>
        <p:spPr>
          <a:xfrm>
            <a:off x="3023033" y="4716486"/>
            <a:ext cx="47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17E8D56A-39AF-A12A-D0A4-53A2E4261A98}"/>
              </a:ext>
            </a:extLst>
          </p:cNvPr>
          <p:cNvSpPr txBox="1"/>
          <p:nvPr/>
        </p:nvSpPr>
        <p:spPr>
          <a:xfrm>
            <a:off x="3521542" y="4643434"/>
            <a:ext cx="4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A1CBABF5-338E-4C0B-C151-1B2E55E5D98E}"/>
              </a:ext>
            </a:extLst>
          </p:cNvPr>
          <p:cNvSpPr txBox="1"/>
          <p:nvPr/>
        </p:nvSpPr>
        <p:spPr>
          <a:xfrm>
            <a:off x="3679368" y="5164507"/>
            <a:ext cx="42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D’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2431AA7D-0D7B-6D59-AED2-A0B6DB69D4BF}"/>
              </a:ext>
            </a:extLst>
          </p:cNvPr>
          <p:cNvSpPr txBox="1"/>
          <p:nvPr/>
        </p:nvSpPr>
        <p:spPr>
          <a:xfrm>
            <a:off x="2822964" y="4941289"/>
            <a:ext cx="310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O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71E5EB2B-10E0-ED6F-D57F-988114071F9F}"/>
              </a:ext>
            </a:extLst>
          </p:cNvPr>
          <p:cNvSpPr txBox="1"/>
          <p:nvPr/>
        </p:nvSpPr>
        <p:spPr>
          <a:xfrm>
            <a:off x="1629923" y="5618193"/>
            <a:ext cx="310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6317D176-AEBF-CA0F-10D4-6608E128BA16}"/>
              </a:ext>
            </a:extLst>
          </p:cNvPr>
          <p:cNvCxnSpPr>
            <a:cxnSpLocks/>
          </p:cNvCxnSpPr>
          <p:nvPr/>
        </p:nvCxnSpPr>
        <p:spPr>
          <a:xfrm>
            <a:off x="2387164" y="4685452"/>
            <a:ext cx="914051" cy="83846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B37EB61C-5C9F-558E-9580-B6A0BE621BFB}"/>
              </a:ext>
            </a:extLst>
          </p:cNvPr>
          <p:cNvCxnSpPr>
            <a:cxnSpLocks/>
          </p:cNvCxnSpPr>
          <p:nvPr/>
        </p:nvCxnSpPr>
        <p:spPr>
          <a:xfrm flipV="1">
            <a:off x="2600911" y="5076967"/>
            <a:ext cx="586576" cy="3874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2996B152-CAE7-BA14-5B6C-FFC98BE828E8}"/>
              </a:ext>
            </a:extLst>
          </p:cNvPr>
          <p:cNvCxnSpPr>
            <a:cxnSpLocks/>
          </p:cNvCxnSpPr>
          <p:nvPr/>
        </p:nvCxnSpPr>
        <p:spPr>
          <a:xfrm flipV="1">
            <a:off x="1790493" y="4957780"/>
            <a:ext cx="1830003" cy="72674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9BD63743-C424-A38A-C46F-43C7FA8E2B17}"/>
                  </a:ext>
                </a:extLst>
              </p:cNvPr>
              <p:cNvSpPr txBox="1"/>
              <p:nvPr/>
            </p:nvSpPr>
            <p:spPr>
              <a:xfrm>
                <a:off x="2965932" y="6160825"/>
                <a:ext cx="1143711" cy="5252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81" name="ZoneTexte 80">
                <a:extLst>
                  <a:ext uri="{FF2B5EF4-FFF2-40B4-BE49-F238E27FC236}">
                    <a16:creationId xmlns:a16="http://schemas.microsoft.com/office/drawing/2014/main" id="{9BD63743-C424-A38A-C46F-43C7FA8E2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932" y="6160825"/>
                <a:ext cx="1143711" cy="5252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F9BE0556-D085-7910-869D-3923691B0BB7}"/>
                  </a:ext>
                </a:extLst>
              </p:cNvPr>
              <p:cNvSpPr txBox="1"/>
              <p:nvPr/>
            </p:nvSpPr>
            <p:spPr>
              <a:xfrm>
                <a:off x="1858983" y="6160825"/>
                <a:ext cx="878767" cy="5184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82" name="ZoneTexte 81">
                <a:extLst>
                  <a:ext uri="{FF2B5EF4-FFF2-40B4-BE49-F238E27FC236}">
                    <a16:creationId xmlns:a16="http://schemas.microsoft.com/office/drawing/2014/main" id="{F9BE0556-D085-7910-869D-3923691B0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983" y="6160825"/>
                <a:ext cx="878767" cy="5184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3" name="Image 82">
            <a:extLst>
              <a:ext uri="{FF2B5EF4-FFF2-40B4-BE49-F238E27FC236}">
                <a16:creationId xmlns:a16="http://schemas.microsoft.com/office/drawing/2014/main" id="{D01910C9-98DA-6509-CDF7-043337D25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874" y="4543346"/>
            <a:ext cx="2249993" cy="1063536"/>
          </a:xfrm>
          <a:prstGeom prst="rect">
            <a:avLst/>
          </a:prstGeom>
        </p:spPr>
      </p:pic>
      <p:sp>
        <p:nvSpPr>
          <p:cNvPr id="84" name="ZoneTexte 83">
            <a:extLst>
              <a:ext uri="{FF2B5EF4-FFF2-40B4-BE49-F238E27FC236}">
                <a16:creationId xmlns:a16="http://schemas.microsoft.com/office/drawing/2014/main" id="{BF28461E-470E-A024-133F-3BA4C4CB6509}"/>
              </a:ext>
            </a:extLst>
          </p:cNvPr>
          <p:cNvSpPr txBox="1"/>
          <p:nvPr/>
        </p:nvSpPr>
        <p:spPr>
          <a:xfrm>
            <a:off x="8518983" y="4257889"/>
            <a:ext cx="495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9E504853-91A5-4692-AE7F-011A865DD71C}"/>
              </a:ext>
            </a:extLst>
          </p:cNvPr>
          <p:cNvSpPr txBox="1"/>
          <p:nvPr/>
        </p:nvSpPr>
        <p:spPr>
          <a:xfrm>
            <a:off x="8760790" y="5279785"/>
            <a:ext cx="42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54B65883-4EF3-6A4A-24EA-A1322A9C3B31}"/>
              </a:ext>
            </a:extLst>
          </p:cNvPr>
          <p:cNvSpPr txBox="1"/>
          <p:nvPr/>
        </p:nvSpPr>
        <p:spPr>
          <a:xfrm>
            <a:off x="7575962" y="4518211"/>
            <a:ext cx="49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D’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375C62DB-C469-D345-58CB-0D4AD692667D}"/>
              </a:ext>
            </a:extLst>
          </p:cNvPr>
          <p:cNvSpPr txBox="1"/>
          <p:nvPr/>
        </p:nvSpPr>
        <p:spPr>
          <a:xfrm>
            <a:off x="9406508" y="5338341"/>
            <a:ext cx="41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872F0C3B-3437-6914-4CCA-0C74C74FF32C}"/>
              </a:ext>
            </a:extLst>
          </p:cNvPr>
          <p:cNvSpPr txBox="1"/>
          <p:nvPr/>
        </p:nvSpPr>
        <p:spPr>
          <a:xfrm>
            <a:off x="9279567" y="4614954"/>
            <a:ext cx="470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03DDEA8A-BA43-7237-CE76-B49496F41365}"/>
              </a:ext>
            </a:extLst>
          </p:cNvPr>
          <p:cNvSpPr txBox="1"/>
          <p:nvPr/>
        </p:nvSpPr>
        <p:spPr>
          <a:xfrm>
            <a:off x="9778076" y="4541902"/>
            <a:ext cx="45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5EBAE611-FF48-2777-7BD7-47517A194D16}"/>
              </a:ext>
            </a:extLst>
          </p:cNvPr>
          <p:cNvSpPr txBox="1"/>
          <p:nvPr/>
        </p:nvSpPr>
        <p:spPr>
          <a:xfrm>
            <a:off x="9935902" y="5062975"/>
            <a:ext cx="425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461B1489-5109-7E93-99EB-1CC8AB07F402}"/>
              </a:ext>
            </a:extLst>
          </p:cNvPr>
          <p:cNvSpPr txBox="1"/>
          <p:nvPr/>
        </p:nvSpPr>
        <p:spPr>
          <a:xfrm>
            <a:off x="9079498" y="4839757"/>
            <a:ext cx="310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/>
              <a:t>O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E3E78B00-8393-B57E-FE0D-D01755116F09}"/>
              </a:ext>
            </a:extLst>
          </p:cNvPr>
          <p:cNvSpPr txBox="1"/>
          <p:nvPr/>
        </p:nvSpPr>
        <p:spPr>
          <a:xfrm>
            <a:off x="7886457" y="5516661"/>
            <a:ext cx="44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C’</a:t>
            </a:r>
          </a:p>
        </p:txBody>
      </p: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id="{D18C6533-9CC5-B75F-21E3-31A6188B4558}"/>
              </a:ext>
            </a:extLst>
          </p:cNvPr>
          <p:cNvCxnSpPr>
            <a:cxnSpLocks/>
          </p:cNvCxnSpPr>
          <p:nvPr/>
        </p:nvCxnSpPr>
        <p:spPr>
          <a:xfrm>
            <a:off x="8643698" y="4583920"/>
            <a:ext cx="914051" cy="83846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id="{498685B4-2DAA-5921-EFB0-6F138F57D03A}"/>
              </a:ext>
            </a:extLst>
          </p:cNvPr>
          <p:cNvCxnSpPr>
            <a:cxnSpLocks/>
          </p:cNvCxnSpPr>
          <p:nvPr/>
        </p:nvCxnSpPr>
        <p:spPr>
          <a:xfrm flipV="1">
            <a:off x="8857445" y="4975435"/>
            <a:ext cx="586576" cy="38747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id="{DDFEB476-BFF6-80CD-937E-2D7B2B2C705E}"/>
              </a:ext>
            </a:extLst>
          </p:cNvPr>
          <p:cNvCxnSpPr>
            <a:cxnSpLocks/>
          </p:cNvCxnSpPr>
          <p:nvPr/>
        </p:nvCxnSpPr>
        <p:spPr>
          <a:xfrm flipV="1">
            <a:off x="8047027" y="4856248"/>
            <a:ext cx="1830003" cy="72674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C7B274EE-FDAE-E505-8C43-56485C5E5F79}"/>
                  </a:ext>
                </a:extLst>
              </p:cNvPr>
              <p:cNvSpPr txBox="1"/>
              <p:nvPr/>
            </p:nvSpPr>
            <p:spPr>
              <a:xfrm>
                <a:off x="9222466" y="6059293"/>
                <a:ext cx="1143711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96" name="ZoneTexte 95">
                <a:extLst>
                  <a:ext uri="{FF2B5EF4-FFF2-40B4-BE49-F238E27FC236}">
                    <a16:creationId xmlns:a16="http://schemas.microsoft.com/office/drawing/2014/main" id="{C7B274EE-FDAE-E505-8C43-56485C5E5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2466" y="6059293"/>
                <a:ext cx="1143711" cy="5244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ZoneTexte 96">
                <a:extLst>
                  <a:ext uri="{FF2B5EF4-FFF2-40B4-BE49-F238E27FC236}">
                    <a16:creationId xmlns:a16="http://schemas.microsoft.com/office/drawing/2014/main" id="{4BB07D57-66B4-8811-B6FA-BCD2798468B0}"/>
                  </a:ext>
                </a:extLst>
              </p:cNvPr>
              <p:cNvSpPr txBox="1"/>
              <p:nvPr/>
            </p:nvSpPr>
            <p:spPr>
              <a:xfrm>
                <a:off x="8115517" y="6059293"/>
                <a:ext cx="878767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97" name="ZoneTexte 96">
                <a:extLst>
                  <a:ext uri="{FF2B5EF4-FFF2-40B4-BE49-F238E27FC236}">
                    <a16:creationId xmlns:a16="http://schemas.microsoft.com/office/drawing/2014/main" id="{4BB07D57-66B4-8811-B6FA-BCD279846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517" y="6059293"/>
                <a:ext cx="878767" cy="51674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ZoneTexte 97">
            <a:extLst>
              <a:ext uri="{FF2B5EF4-FFF2-40B4-BE49-F238E27FC236}">
                <a16:creationId xmlns:a16="http://schemas.microsoft.com/office/drawing/2014/main" id="{66AFE881-383F-D9B9-E9F6-1B92C911470F}"/>
              </a:ext>
            </a:extLst>
          </p:cNvPr>
          <p:cNvSpPr txBox="1"/>
          <p:nvPr/>
        </p:nvSpPr>
        <p:spPr>
          <a:xfrm>
            <a:off x="6405367" y="3614206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agrandissement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ABE1F823-9079-593E-D05F-75804CD8FE1A}"/>
              </a:ext>
            </a:extLst>
          </p:cNvPr>
          <p:cNvSpPr txBox="1"/>
          <p:nvPr/>
        </p:nvSpPr>
        <p:spPr>
          <a:xfrm>
            <a:off x="324375" y="3730422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réduction</a:t>
            </a:r>
          </a:p>
        </p:txBody>
      </p:sp>
    </p:spTree>
    <p:extLst>
      <p:ext uri="{BB962C8B-B14F-4D97-AF65-F5344CB8AC3E}">
        <p14:creationId xmlns:p14="http://schemas.microsoft.com/office/powerpoint/2010/main" val="227751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2" grpId="0"/>
      <p:bldP spid="63" grpId="0"/>
      <p:bldP spid="81" grpId="0"/>
      <p:bldP spid="82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6" grpId="0"/>
      <p:bldP spid="97" grpId="0"/>
      <p:bldP spid="98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9F4F89A-18CA-FB0E-6724-C8B57897F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30" y="553200"/>
            <a:ext cx="1904999" cy="1882848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F148A60-9DD6-E3A8-F351-E5FB879A6A6F}"/>
              </a:ext>
            </a:extLst>
          </p:cNvPr>
          <p:cNvCxnSpPr/>
          <p:nvPr/>
        </p:nvCxnSpPr>
        <p:spPr>
          <a:xfrm>
            <a:off x="6204857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CFF78ED-54EF-A14C-5718-AA69322C3CF5}"/>
              </a:ext>
            </a:extLst>
          </p:cNvPr>
          <p:cNvCxnSpPr>
            <a:cxnSpLocks/>
          </p:cNvCxnSpPr>
          <p:nvPr/>
        </p:nvCxnSpPr>
        <p:spPr>
          <a:xfrm flipH="1" flipV="1">
            <a:off x="1904638" y="767396"/>
            <a:ext cx="532192" cy="7092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D1F63F7A-FD26-EBC9-FC58-45E222897ED8}"/>
              </a:ext>
            </a:extLst>
          </p:cNvPr>
          <p:cNvSpPr txBox="1"/>
          <p:nvPr/>
        </p:nvSpPr>
        <p:spPr>
          <a:xfrm>
            <a:off x="1720132" y="39995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15D9F0-50BA-40CD-5F8A-6FEA9E97B647}"/>
              </a:ext>
            </a:extLst>
          </p:cNvPr>
          <p:cNvSpPr txBox="1"/>
          <p:nvPr/>
        </p:nvSpPr>
        <p:spPr>
          <a:xfrm>
            <a:off x="2037848" y="73786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EF4820D-C194-783A-863E-171E31497B8F}"/>
                  </a:ext>
                </a:extLst>
              </p:cNvPr>
              <p:cNvSpPr txBox="1"/>
              <p:nvPr/>
            </p:nvSpPr>
            <p:spPr>
              <a:xfrm>
                <a:off x="2436830" y="2589293"/>
                <a:ext cx="109703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6EF4820D-C194-783A-863E-171E31497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830" y="2589293"/>
                <a:ext cx="1097032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FD6615C-05BB-5130-7E04-05EE275A2419}"/>
                  </a:ext>
                </a:extLst>
              </p:cNvPr>
              <p:cNvSpPr txBox="1"/>
              <p:nvPr/>
            </p:nvSpPr>
            <p:spPr>
              <a:xfrm>
                <a:off x="1329881" y="2589293"/>
                <a:ext cx="795411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CFD6615C-05BB-5130-7E04-05EE275A2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81" y="2589293"/>
                <a:ext cx="795411" cy="5194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C35D741E-2153-5F5A-D1CF-A229D96BFC1F}"/>
              </a:ext>
            </a:extLst>
          </p:cNvPr>
          <p:cNvCxnSpPr>
            <a:cxnSpLocks/>
          </p:cNvCxnSpPr>
          <p:nvPr/>
        </p:nvCxnSpPr>
        <p:spPr>
          <a:xfrm>
            <a:off x="0" y="35433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>
            <a:extLst>
              <a:ext uri="{FF2B5EF4-FFF2-40B4-BE49-F238E27FC236}">
                <a16:creationId xmlns:a16="http://schemas.microsoft.com/office/drawing/2014/main" id="{9E6CAFB2-69FB-84E3-642F-6C1076F81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167" y="706445"/>
            <a:ext cx="1904999" cy="1882848"/>
          </a:xfrm>
          <a:prstGeom prst="rect">
            <a:avLst/>
          </a:prstGeom>
        </p:spPr>
      </p:pic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6174666D-19A1-2A10-D23A-05E76C3CF230}"/>
              </a:ext>
            </a:extLst>
          </p:cNvPr>
          <p:cNvCxnSpPr>
            <a:cxnSpLocks/>
          </p:cNvCxnSpPr>
          <p:nvPr/>
        </p:nvCxnSpPr>
        <p:spPr>
          <a:xfrm flipH="1" flipV="1">
            <a:off x="8880475" y="920641"/>
            <a:ext cx="532192" cy="70921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B1AF4710-CDC8-1FEC-75C0-4798DB616F69}"/>
              </a:ext>
            </a:extLst>
          </p:cNvPr>
          <p:cNvSpPr txBox="1"/>
          <p:nvPr/>
        </p:nvSpPr>
        <p:spPr>
          <a:xfrm>
            <a:off x="8695969" y="5532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29FCFD6-15ED-AC81-1EFB-5A757BF97092}"/>
              </a:ext>
            </a:extLst>
          </p:cNvPr>
          <p:cNvSpPr txBox="1"/>
          <p:nvPr/>
        </p:nvSpPr>
        <p:spPr>
          <a:xfrm>
            <a:off x="9013685" y="89111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9E12A1F6-7B7F-CEF5-3C05-E9134D481127}"/>
                  </a:ext>
                </a:extLst>
              </p:cNvPr>
              <p:cNvSpPr txBox="1"/>
              <p:nvPr/>
            </p:nvSpPr>
            <p:spPr>
              <a:xfrm>
                <a:off x="9412667" y="2742538"/>
                <a:ext cx="109703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9E12A1F6-7B7F-CEF5-3C05-E9134D481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667" y="2742538"/>
                <a:ext cx="1097031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A2C534DB-5E4F-BC8E-B348-508125BADCE0}"/>
                  </a:ext>
                </a:extLst>
              </p:cNvPr>
              <p:cNvSpPr txBox="1"/>
              <p:nvPr/>
            </p:nvSpPr>
            <p:spPr>
              <a:xfrm>
                <a:off x="8305718" y="2742538"/>
                <a:ext cx="79541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A2C534DB-5E4F-BC8E-B348-508125BAD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718" y="2742538"/>
                <a:ext cx="795411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oneTexte 25">
            <a:extLst>
              <a:ext uri="{FF2B5EF4-FFF2-40B4-BE49-F238E27FC236}">
                <a16:creationId xmlns:a16="http://schemas.microsoft.com/office/drawing/2014/main" id="{41DE1B07-21B0-64B7-1CED-44C6420D0D61}"/>
              </a:ext>
            </a:extLst>
          </p:cNvPr>
          <p:cNvSpPr txBox="1"/>
          <p:nvPr/>
        </p:nvSpPr>
        <p:spPr>
          <a:xfrm>
            <a:off x="324375" y="68298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réduction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407782F-942D-7CD2-EA7E-18D1F4FAD735}"/>
              </a:ext>
            </a:extLst>
          </p:cNvPr>
          <p:cNvSpPr txBox="1"/>
          <p:nvPr/>
        </p:nvSpPr>
        <p:spPr>
          <a:xfrm>
            <a:off x="6420375" y="56750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agrandissement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9FA95F5-B318-20C0-7C84-5743502EE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859" y="4046961"/>
            <a:ext cx="1904999" cy="1882848"/>
          </a:xfrm>
          <a:prstGeom prst="rect">
            <a:avLst/>
          </a:prstGeom>
        </p:spPr>
      </p:pic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B03A86F0-01BD-7E0B-23A1-C474B7C75714}"/>
              </a:ext>
            </a:extLst>
          </p:cNvPr>
          <p:cNvCxnSpPr>
            <a:cxnSpLocks/>
          </p:cNvCxnSpPr>
          <p:nvPr/>
        </p:nvCxnSpPr>
        <p:spPr>
          <a:xfrm flipH="1" flipV="1">
            <a:off x="1941167" y="4261157"/>
            <a:ext cx="810742" cy="11555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8F4966C6-AFC8-213E-32BB-9A5A9F677CE9}"/>
              </a:ext>
            </a:extLst>
          </p:cNvPr>
          <p:cNvSpPr txBox="1"/>
          <p:nvPr/>
        </p:nvSpPr>
        <p:spPr>
          <a:xfrm>
            <a:off x="1756661" y="389371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ED5DD8-9CB0-AC24-CE6B-A1ECA878DA8B}"/>
              </a:ext>
            </a:extLst>
          </p:cNvPr>
          <p:cNvSpPr txBox="1"/>
          <p:nvPr/>
        </p:nvSpPr>
        <p:spPr>
          <a:xfrm>
            <a:off x="2751909" y="523206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F634A10-5F8D-8CFA-AD74-707F3B01E32D}"/>
                  </a:ext>
                </a:extLst>
              </p:cNvPr>
              <p:cNvSpPr txBox="1"/>
              <p:nvPr/>
            </p:nvSpPr>
            <p:spPr>
              <a:xfrm>
                <a:off x="2473359" y="6083054"/>
                <a:ext cx="130862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F634A10-5F8D-8CFA-AD74-707F3B01E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359" y="6083054"/>
                <a:ext cx="1308628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0A51F9-F3A0-3543-D711-19CBAF443D05}"/>
                  </a:ext>
                </a:extLst>
              </p:cNvPr>
              <p:cNvSpPr txBox="1"/>
              <p:nvPr/>
            </p:nvSpPr>
            <p:spPr>
              <a:xfrm>
                <a:off x="1366410" y="6083054"/>
                <a:ext cx="100700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0B0A51F9-F3A0-3543-D711-19CBAF443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410" y="6083054"/>
                <a:ext cx="1007007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ZoneTexte 34">
            <a:extLst>
              <a:ext uri="{FF2B5EF4-FFF2-40B4-BE49-F238E27FC236}">
                <a16:creationId xmlns:a16="http://schemas.microsoft.com/office/drawing/2014/main" id="{CE9BDD0E-3352-F684-5B70-48E659BDE545}"/>
              </a:ext>
            </a:extLst>
          </p:cNvPr>
          <p:cNvSpPr txBox="1"/>
          <p:nvPr/>
        </p:nvSpPr>
        <p:spPr>
          <a:xfrm>
            <a:off x="324374" y="3600061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réduction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56CED8E1-E141-6FA2-0FDE-3957BC064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167" y="4131115"/>
            <a:ext cx="1904999" cy="1882848"/>
          </a:xfrm>
          <a:prstGeom prst="rect">
            <a:avLst/>
          </a:prstGeom>
        </p:spPr>
      </p:pic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35678832-1A32-2676-EB42-25248E49BFC7}"/>
              </a:ext>
            </a:extLst>
          </p:cNvPr>
          <p:cNvCxnSpPr>
            <a:cxnSpLocks/>
          </p:cNvCxnSpPr>
          <p:nvPr/>
        </p:nvCxnSpPr>
        <p:spPr>
          <a:xfrm flipH="1" flipV="1">
            <a:off x="8880475" y="4345311"/>
            <a:ext cx="810742" cy="115557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91542677-92C3-D19E-501D-B3982F09BEF9}"/>
              </a:ext>
            </a:extLst>
          </p:cNvPr>
          <p:cNvSpPr txBox="1"/>
          <p:nvPr/>
        </p:nvSpPr>
        <p:spPr>
          <a:xfrm>
            <a:off x="8695969" y="397787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9797DAB-3750-4D86-D9F8-1436EECBEB88}"/>
              </a:ext>
            </a:extLst>
          </p:cNvPr>
          <p:cNvSpPr txBox="1"/>
          <p:nvPr/>
        </p:nvSpPr>
        <p:spPr>
          <a:xfrm>
            <a:off x="9691217" y="531621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59513251-52E2-F8B4-C63C-7CDBA8D87C9B}"/>
                  </a:ext>
                </a:extLst>
              </p:cNvPr>
              <p:cNvSpPr txBox="1"/>
              <p:nvPr/>
            </p:nvSpPr>
            <p:spPr>
              <a:xfrm>
                <a:off x="9412667" y="6167208"/>
                <a:ext cx="130862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0" name="ZoneTexte 39">
                <a:extLst>
                  <a:ext uri="{FF2B5EF4-FFF2-40B4-BE49-F238E27FC236}">
                    <a16:creationId xmlns:a16="http://schemas.microsoft.com/office/drawing/2014/main" id="{59513251-52E2-F8B4-C63C-7CDBA8D87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667" y="6167208"/>
                <a:ext cx="1308628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E60EC273-72C6-1BD2-2D32-71A40FD56468}"/>
                  </a:ext>
                </a:extLst>
              </p:cNvPr>
              <p:cNvSpPr txBox="1"/>
              <p:nvPr/>
            </p:nvSpPr>
            <p:spPr>
              <a:xfrm>
                <a:off x="8305718" y="6167208"/>
                <a:ext cx="100700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1" name="ZoneTexte 40">
                <a:extLst>
                  <a:ext uri="{FF2B5EF4-FFF2-40B4-BE49-F238E27FC236}">
                    <a16:creationId xmlns:a16="http://schemas.microsoft.com/office/drawing/2014/main" id="{E60EC273-72C6-1BD2-2D32-71A40FD564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718" y="6167208"/>
                <a:ext cx="1007006" cy="5203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ZoneTexte 41">
            <a:extLst>
              <a:ext uri="{FF2B5EF4-FFF2-40B4-BE49-F238E27FC236}">
                <a16:creationId xmlns:a16="http://schemas.microsoft.com/office/drawing/2014/main" id="{6805A2F3-802C-A484-2D2A-BE2B57CB761E}"/>
              </a:ext>
            </a:extLst>
          </p:cNvPr>
          <p:cNvSpPr txBox="1"/>
          <p:nvPr/>
        </p:nvSpPr>
        <p:spPr>
          <a:xfrm>
            <a:off x="6483429" y="3578762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agrandissement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8946E4D-9A2A-471B-1776-7E11DA58662C}"/>
              </a:ext>
            </a:extLst>
          </p:cNvPr>
          <p:cNvSpPr txBox="1"/>
          <p:nvPr/>
        </p:nvSpPr>
        <p:spPr>
          <a:xfrm>
            <a:off x="2473358" y="13139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24372DC-99C7-B37F-0498-61B7DC8A64F1}"/>
              </a:ext>
            </a:extLst>
          </p:cNvPr>
          <p:cNvSpPr txBox="1"/>
          <p:nvPr/>
        </p:nvSpPr>
        <p:spPr>
          <a:xfrm>
            <a:off x="9412666" y="158698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A9A1555-03DF-B743-A3AC-5FA32A3A082F}"/>
              </a:ext>
            </a:extLst>
          </p:cNvPr>
          <p:cNvSpPr txBox="1"/>
          <p:nvPr/>
        </p:nvSpPr>
        <p:spPr>
          <a:xfrm>
            <a:off x="2414957" y="473843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DA63927-A086-7A40-7EA2-2B90982ACD99}"/>
              </a:ext>
            </a:extLst>
          </p:cNvPr>
          <p:cNvSpPr txBox="1"/>
          <p:nvPr/>
        </p:nvSpPr>
        <p:spPr>
          <a:xfrm>
            <a:off x="9354265" y="479364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5905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682B103-6DC5-5328-4007-55DA57856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62" y="1733006"/>
            <a:ext cx="3618844" cy="434696"/>
          </a:xfrm>
          <a:prstGeom prst="rect">
            <a:avLst/>
          </a:prstGeom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B6C66E3-9B63-9CB2-D003-2D6CBF5EE1FE}"/>
              </a:ext>
            </a:extLst>
          </p:cNvPr>
          <p:cNvCxnSpPr/>
          <p:nvPr/>
        </p:nvCxnSpPr>
        <p:spPr>
          <a:xfrm>
            <a:off x="6164368" y="32045"/>
            <a:ext cx="0" cy="6793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C3E999D-7A5D-2BA6-4B67-7489278B34AF}"/>
              </a:ext>
            </a:extLst>
          </p:cNvPr>
          <p:cNvCxnSpPr/>
          <p:nvPr/>
        </p:nvCxnSpPr>
        <p:spPr>
          <a:xfrm flipV="1">
            <a:off x="102550" y="3428999"/>
            <a:ext cx="12089450" cy="10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25C67E2-831F-A42A-325F-DDA72F7ECFAF}"/>
              </a:ext>
            </a:extLst>
          </p:cNvPr>
          <p:cNvCxnSpPr/>
          <p:nvPr/>
        </p:nvCxnSpPr>
        <p:spPr>
          <a:xfrm flipV="1">
            <a:off x="1102356" y="1637238"/>
            <a:ext cx="0" cy="36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A547110-724B-8A0F-F347-49F449D4651F}"/>
              </a:ext>
            </a:extLst>
          </p:cNvPr>
          <p:cNvCxnSpPr/>
          <p:nvPr/>
        </p:nvCxnSpPr>
        <p:spPr>
          <a:xfrm flipV="1">
            <a:off x="2264469" y="913439"/>
            <a:ext cx="0" cy="108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ECC7839A-F85F-AAD3-6AAA-D234F485805A}"/>
              </a:ext>
            </a:extLst>
          </p:cNvPr>
          <p:cNvCxnSpPr/>
          <p:nvPr/>
        </p:nvCxnSpPr>
        <p:spPr>
          <a:xfrm flipH="1">
            <a:off x="413548" y="913439"/>
            <a:ext cx="1850921" cy="114051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F7D4CD9F-8976-0035-6C9F-658F89F7A809}"/>
              </a:ext>
            </a:extLst>
          </p:cNvPr>
          <p:cNvCxnSpPr/>
          <p:nvPr/>
        </p:nvCxnSpPr>
        <p:spPr>
          <a:xfrm flipH="1">
            <a:off x="248129" y="1993439"/>
            <a:ext cx="20163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C5AF7831-FE63-E395-ECBE-185AE7ABED66}"/>
              </a:ext>
            </a:extLst>
          </p:cNvPr>
          <p:cNvSpPr txBox="1"/>
          <p:nvPr/>
        </p:nvSpPr>
        <p:spPr>
          <a:xfrm>
            <a:off x="936937" y="1965056"/>
            <a:ext cx="23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3404753-33F1-51F4-CA9F-F36FED69AF84}"/>
              </a:ext>
            </a:extLst>
          </p:cNvPr>
          <p:cNvSpPr txBox="1"/>
          <p:nvPr/>
        </p:nvSpPr>
        <p:spPr>
          <a:xfrm>
            <a:off x="2113863" y="1965056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C30D1E9-4A07-143E-04ED-F751F97902DB}"/>
              </a:ext>
            </a:extLst>
          </p:cNvPr>
          <p:cNvSpPr txBox="1"/>
          <p:nvPr/>
        </p:nvSpPr>
        <p:spPr>
          <a:xfrm>
            <a:off x="2189166" y="590011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P’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7A5D420-0F2E-5758-48C9-499F1ADBE990}"/>
              </a:ext>
            </a:extLst>
          </p:cNvPr>
          <p:cNvSpPr txBox="1"/>
          <p:nvPr/>
        </p:nvSpPr>
        <p:spPr>
          <a:xfrm>
            <a:off x="961515" y="1313107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9EE86CD-5566-999C-A870-6EA255EB31A9}"/>
              </a:ext>
            </a:extLst>
          </p:cNvPr>
          <p:cNvSpPr txBox="1"/>
          <p:nvPr/>
        </p:nvSpPr>
        <p:spPr>
          <a:xfrm>
            <a:off x="318357" y="1672264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9444C670-29DF-26CF-1BEE-D26323E9CEEB}"/>
                  </a:ext>
                </a:extLst>
              </p:cNvPr>
              <p:cNvSpPr txBox="1"/>
              <p:nvPr/>
            </p:nvSpPr>
            <p:spPr>
              <a:xfrm>
                <a:off x="2436830" y="2589293"/>
                <a:ext cx="908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;3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0" name="ZoneTexte 19">
                <a:extLst>
                  <a:ext uri="{FF2B5EF4-FFF2-40B4-BE49-F238E27FC236}">
                    <a16:creationId xmlns:a16="http://schemas.microsoft.com/office/drawing/2014/main" id="{9444C670-29DF-26CF-1BEE-D26323E9C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830" y="2589293"/>
                <a:ext cx="908390" cy="276999"/>
              </a:xfrm>
              <a:prstGeom prst="rect">
                <a:avLst/>
              </a:prstGeom>
              <a:blipFill>
                <a:blip r:embed="rId3"/>
                <a:stretch>
                  <a:fillRect l="-6040" b="-13333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727985D8-61CD-255B-63FF-E2850F00D6BF}"/>
                  </a:ext>
                </a:extLst>
              </p:cNvPr>
              <p:cNvSpPr txBox="1"/>
              <p:nvPr/>
            </p:nvSpPr>
            <p:spPr>
              <a:xfrm>
                <a:off x="1329881" y="2589293"/>
                <a:ext cx="6158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1" name="ZoneTexte 20">
                <a:extLst>
                  <a:ext uri="{FF2B5EF4-FFF2-40B4-BE49-F238E27FC236}">
                    <a16:creationId xmlns:a16="http://schemas.microsoft.com/office/drawing/2014/main" id="{727985D8-61CD-255B-63FF-E2850F00D6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81" y="2589293"/>
                <a:ext cx="615874" cy="276999"/>
              </a:xfrm>
              <a:prstGeom prst="rect">
                <a:avLst/>
              </a:prstGeom>
              <a:blipFill>
                <a:blip r:embed="rId4"/>
                <a:stretch>
                  <a:fillRect l="-8911" r="-8911" b="-888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>
            <a:extLst>
              <a:ext uri="{FF2B5EF4-FFF2-40B4-BE49-F238E27FC236}">
                <a16:creationId xmlns:a16="http://schemas.microsoft.com/office/drawing/2014/main" id="{2B5C8516-35CF-12FC-1FF4-7FDA107DB95B}"/>
              </a:ext>
            </a:extLst>
          </p:cNvPr>
          <p:cNvSpPr txBox="1"/>
          <p:nvPr/>
        </p:nvSpPr>
        <p:spPr>
          <a:xfrm>
            <a:off x="247647" y="26730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agrandissement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5E4B1133-3A94-0AE2-815E-CD6B5F9A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006" y="1733006"/>
            <a:ext cx="3618844" cy="434696"/>
          </a:xfrm>
          <a:prstGeom prst="rect">
            <a:avLst/>
          </a:prstGeom>
        </p:spPr>
      </p:pic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8A68794E-F700-8CAA-2ABD-030A5B6D728E}"/>
              </a:ext>
            </a:extLst>
          </p:cNvPr>
          <p:cNvCxnSpPr/>
          <p:nvPr/>
        </p:nvCxnSpPr>
        <p:spPr>
          <a:xfrm flipV="1">
            <a:off x="7188000" y="1637238"/>
            <a:ext cx="0" cy="36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9FF20130-2D60-4725-D85F-3C582B6DBC63}"/>
              </a:ext>
            </a:extLst>
          </p:cNvPr>
          <p:cNvCxnSpPr/>
          <p:nvPr/>
        </p:nvCxnSpPr>
        <p:spPr>
          <a:xfrm flipV="1">
            <a:off x="8350113" y="913439"/>
            <a:ext cx="0" cy="108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37AD6C91-AEF6-40BA-762F-525352F29FCA}"/>
              </a:ext>
            </a:extLst>
          </p:cNvPr>
          <p:cNvCxnSpPr/>
          <p:nvPr/>
        </p:nvCxnSpPr>
        <p:spPr>
          <a:xfrm flipH="1">
            <a:off x="6499192" y="913439"/>
            <a:ext cx="1850921" cy="1140515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8BF0BF29-0D3A-D11E-FDC8-D988EDD420A8}"/>
              </a:ext>
            </a:extLst>
          </p:cNvPr>
          <p:cNvCxnSpPr/>
          <p:nvPr/>
        </p:nvCxnSpPr>
        <p:spPr>
          <a:xfrm flipH="1">
            <a:off x="6333773" y="1993439"/>
            <a:ext cx="20163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518632DF-49BF-F5FC-60B8-41E3C08FA725}"/>
              </a:ext>
            </a:extLst>
          </p:cNvPr>
          <p:cNvSpPr txBox="1"/>
          <p:nvPr/>
        </p:nvSpPr>
        <p:spPr>
          <a:xfrm>
            <a:off x="7022580" y="1965056"/>
            <a:ext cx="39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33213C59-8FF8-58B2-465E-50EB331142E5}"/>
              </a:ext>
            </a:extLst>
          </p:cNvPr>
          <p:cNvSpPr txBox="1"/>
          <p:nvPr/>
        </p:nvSpPr>
        <p:spPr>
          <a:xfrm>
            <a:off x="8199507" y="1965056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A278ACC-45B9-143A-9A6D-2CF019C148BF}"/>
              </a:ext>
            </a:extLst>
          </p:cNvPr>
          <p:cNvSpPr txBox="1"/>
          <p:nvPr/>
        </p:nvSpPr>
        <p:spPr>
          <a:xfrm>
            <a:off x="8274810" y="590011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0A37E36-7215-6F90-9F06-E2633CE63E08}"/>
              </a:ext>
            </a:extLst>
          </p:cNvPr>
          <p:cNvSpPr txBox="1"/>
          <p:nvPr/>
        </p:nvSpPr>
        <p:spPr>
          <a:xfrm>
            <a:off x="7047159" y="1313107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P’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E73A074-B78D-9A16-4D48-642C7CD70E53}"/>
              </a:ext>
            </a:extLst>
          </p:cNvPr>
          <p:cNvSpPr txBox="1"/>
          <p:nvPr/>
        </p:nvSpPr>
        <p:spPr>
          <a:xfrm>
            <a:off x="6404001" y="1672264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33D81476-0BB7-225A-EE8F-19752E6E0E7F}"/>
                  </a:ext>
                </a:extLst>
              </p:cNvPr>
              <p:cNvSpPr txBox="1"/>
              <p:nvPr/>
            </p:nvSpPr>
            <p:spPr>
              <a:xfrm>
                <a:off x="8522474" y="2589293"/>
                <a:ext cx="102008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33D81476-0BB7-225A-EE8F-19752E6E0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2474" y="2589293"/>
                <a:ext cx="1020086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306B78A5-37F4-082A-990B-D8AB537EA933}"/>
                  </a:ext>
                </a:extLst>
              </p:cNvPr>
              <p:cNvSpPr txBox="1"/>
              <p:nvPr/>
            </p:nvSpPr>
            <p:spPr>
              <a:xfrm>
                <a:off x="7415525" y="2589293"/>
                <a:ext cx="61587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306B78A5-37F4-082A-990B-D8AB537EA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525" y="2589293"/>
                <a:ext cx="615874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ZoneTexte 34">
            <a:extLst>
              <a:ext uri="{FF2B5EF4-FFF2-40B4-BE49-F238E27FC236}">
                <a16:creationId xmlns:a16="http://schemas.microsoft.com/office/drawing/2014/main" id="{8CBF55F8-A993-F360-689E-386C000E27CF}"/>
              </a:ext>
            </a:extLst>
          </p:cNvPr>
          <p:cNvSpPr txBox="1"/>
          <p:nvPr/>
        </p:nvSpPr>
        <p:spPr>
          <a:xfrm>
            <a:off x="6333773" y="59966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réduction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C24BE48-8AE4-5B0B-2EE6-09FCF5B7A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080" y="4901252"/>
            <a:ext cx="3618844" cy="434696"/>
          </a:xfrm>
          <a:prstGeom prst="rect">
            <a:avLst/>
          </a:prstGeom>
        </p:spPr>
      </p:pic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F10770EE-C585-2EBD-1B11-DC0610BD1650}"/>
              </a:ext>
            </a:extLst>
          </p:cNvPr>
          <p:cNvCxnSpPr/>
          <p:nvPr/>
        </p:nvCxnSpPr>
        <p:spPr>
          <a:xfrm flipV="1">
            <a:off x="1259074" y="4805484"/>
            <a:ext cx="0" cy="36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84EA1194-540E-4D0D-AB8A-8FA1548CD123}"/>
              </a:ext>
            </a:extLst>
          </p:cNvPr>
          <p:cNvCxnSpPr/>
          <p:nvPr/>
        </p:nvCxnSpPr>
        <p:spPr>
          <a:xfrm flipV="1">
            <a:off x="4522833" y="5159802"/>
            <a:ext cx="0" cy="108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83DCD94F-D152-E468-8951-9B634C3F6D71}"/>
              </a:ext>
            </a:extLst>
          </p:cNvPr>
          <p:cNvCxnSpPr>
            <a:cxnSpLocks/>
          </p:cNvCxnSpPr>
          <p:nvPr/>
        </p:nvCxnSpPr>
        <p:spPr>
          <a:xfrm flipH="1" flipV="1">
            <a:off x="1256299" y="4815062"/>
            <a:ext cx="3266534" cy="14247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355CA79D-73F0-A775-6945-2C8BDCD73D10}"/>
              </a:ext>
            </a:extLst>
          </p:cNvPr>
          <p:cNvCxnSpPr/>
          <p:nvPr/>
        </p:nvCxnSpPr>
        <p:spPr>
          <a:xfrm flipH="1">
            <a:off x="404847" y="5161685"/>
            <a:ext cx="20163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FE75B515-AE92-272F-D825-ECF02939CCC8}"/>
              </a:ext>
            </a:extLst>
          </p:cNvPr>
          <p:cNvSpPr txBox="1"/>
          <p:nvPr/>
        </p:nvSpPr>
        <p:spPr>
          <a:xfrm>
            <a:off x="1093655" y="5133302"/>
            <a:ext cx="23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88B0DC18-1B91-3C74-CCAB-8B2D791C5D29}"/>
              </a:ext>
            </a:extLst>
          </p:cNvPr>
          <p:cNvSpPr txBox="1"/>
          <p:nvPr/>
        </p:nvSpPr>
        <p:spPr>
          <a:xfrm>
            <a:off x="2324450" y="4831307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9F24EE8-6870-725D-A90C-57E85FB2326F}"/>
              </a:ext>
            </a:extLst>
          </p:cNvPr>
          <p:cNvSpPr txBox="1"/>
          <p:nvPr/>
        </p:nvSpPr>
        <p:spPr>
          <a:xfrm>
            <a:off x="4440210" y="6176773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P’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955E39F-ABE2-E5BF-FF06-0F022CEF2173}"/>
              </a:ext>
            </a:extLst>
          </p:cNvPr>
          <p:cNvSpPr txBox="1"/>
          <p:nvPr/>
        </p:nvSpPr>
        <p:spPr>
          <a:xfrm>
            <a:off x="1118233" y="4481353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552091D-64FF-5FB1-74A4-5D686D8B7781}"/>
              </a:ext>
            </a:extLst>
          </p:cNvPr>
          <p:cNvSpPr txBox="1"/>
          <p:nvPr/>
        </p:nvSpPr>
        <p:spPr>
          <a:xfrm>
            <a:off x="1912448" y="4869488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C94B87D-299C-78F7-8989-8A196D85FC21}"/>
                  </a:ext>
                </a:extLst>
              </p:cNvPr>
              <p:cNvSpPr txBox="1"/>
              <p:nvPr/>
            </p:nvSpPr>
            <p:spPr>
              <a:xfrm>
                <a:off x="2361904" y="6222939"/>
                <a:ext cx="10815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;−3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6" name="ZoneTexte 45">
                <a:extLst>
                  <a:ext uri="{FF2B5EF4-FFF2-40B4-BE49-F238E27FC236}">
                    <a16:creationId xmlns:a16="http://schemas.microsoft.com/office/drawing/2014/main" id="{BC94B87D-299C-78F7-8989-8A196D85F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904" y="6222939"/>
                <a:ext cx="1081515" cy="276999"/>
              </a:xfrm>
              <a:prstGeom prst="rect">
                <a:avLst/>
              </a:prstGeom>
              <a:blipFill>
                <a:blip r:embed="rId7"/>
                <a:stretch>
                  <a:fillRect l="-4494" b="-13333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16C08A37-ACFD-A4A8-B201-245FC531B8D0}"/>
                  </a:ext>
                </a:extLst>
              </p:cNvPr>
              <p:cNvSpPr txBox="1"/>
              <p:nvPr/>
            </p:nvSpPr>
            <p:spPr>
              <a:xfrm>
                <a:off x="1238082" y="6239802"/>
                <a:ext cx="788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7" name="ZoneTexte 46">
                <a:extLst>
                  <a:ext uri="{FF2B5EF4-FFF2-40B4-BE49-F238E27FC236}">
                    <a16:creationId xmlns:a16="http://schemas.microsoft.com/office/drawing/2014/main" id="{16C08A37-ACFD-A4A8-B201-245FC531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082" y="6239802"/>
                <a:ext cx="788999" cy="276999"/>
              </a:xfrm>
              <a:prstGeom prst="rect">
                <a:avLst/>
              </a:prstGeom>
              <a:blipFill>
                <a:blip r:embed="rId8"/>
                <a:stretch>
                  <a:fillRect l="-6923" r="-6923" b="-888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ZoneTexte 51">
            <a:extLst>
              <a:ext uri="{FF2B5EF4-FFF2-40B4-BE49-F238E27FC236}">
                <a16:creationId xmlns:a16="http://schemas.microsoft.com/office/drawing/2014/main" id="{50540E4A-AAE9-88F0-6426-7468B6234F08}"/>
              </a:ext>
            </a:extLst>
          </p:cNvPr>
          <p:cNvSpPr txBox="1"/>
          <p:nvPr/>
        </p:nvSpPr>
        <p:spPr>
          <a:xfrm>
            <a:off x="404847" y="3668526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agrandissement</a:t>
            </a:r>
          </a:p>
        </p:txBody>
      </p:sp>
      <p:pic>
        <p:nvPicPr>
          <p:cNvPr id="53" name="Image 52">
            <a:extLst>
              <a:ext uri="{FF2B5EF4-FFF2-40B4-BE49-F238E27FC236}">
                <a16:creationId xmlns:a16="http://schemas.microsoft.com/office/drawing/2014/main" id="{48D21382-A00A-0B9E-CCAD-C7C67D7A9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362" y="4831307"/>
            <a:ext cx="3618844" cy="434696"/>
          </a:xfrm>
          <a:prstGeom prst="rect">
            <a:avLst/>
          </a:prstGeom>
        </p:spPr>
      </p:pic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B928AEDE-A116-A88C-277A-9A536362566D}"/>
              </a:ext>
            </a:extLst>
          </p:cNvPr>
          <p:cNvCxnSpPr/>
          <p:nvPr/>
        </p:nvCxnSpPr>
        <p:spPr>
          <a:xfrm flipV="1">
            <a:off x="7935356" y="4735539"/>
            <a:ext cx="0" cy="36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0C107457-7806-0715-0545-AE0F028B690B}"/>
              </a:ext>
            </a:extLst>
          </p:cNvPr>
          <p:cNvCxnSpPr/>
          <p:nvPr/>
        </p:nvCxnSpPr>
        <p:spPr>
          <a:xfrm flipV="1">
            <a:off x="11199115" y="5089857"/>
            <a:ext cx="0" cy="1080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FCB650F1-67EA-D9F5-5C23-474C66164DFF}"/>
              </a:ext>
            </a:extLst>
          </p:cNvPr>
          <p:cNvCxnSpPr>
            <a:cxnSpLocks/>
          </p:cNvCxnSpPr>
          <p:nvPr/>
        </p:nvCxnSpPr>
        <p:spPr>
          <a:xfrm flipH="1" flipV="1">
            <a:off x="7932581" y="4745117"/>
            <a:ext cx="3266534" cy="142474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7BEF6C29-820D-A93B-1EE9-B41BD3F68351}"/>
              </a:ext>
            </a:extLst>
          </p:cNvPr>
          <p:cNvCxnSpPr/>
          <p:nvPr/>
        </p:nvCxnSpPr>
        <p:spPr>
          <a:xfrm flipH="1">
            <a:off x="7081129" y="5091740"/>
            <a:ext cx="201634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ZoneTexte 57">
            <a:extLst>
              <a:ext uri="{FF2B5EF4-FFF2-40B4-BE49-F238E27FC236}">
                <a16:creationId xmlns:a16="http://schemas.microsoft.com/office/drawing/2014/main" id="{46BACA9E-7869-5080-3671-40DCF3545F01}"/>
              </a:ext>
            </a:extLst>
          </p:cNvPr>
          <p:cNvSpPr txBox="1"/>
          <p:nvPr/>
        </p:nvSpPr>
        <p:spPr>
          <a:xfrm>
            <a:off x="7769937" y="5063357"/>
            <a:ext cx="405334" cy="365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24BB7DBC-A649-F3BE-F88D-7BA740FA377D}"/>
              </a:ext>
            </a:extLst>
          </p:cNvPr>
          <p:cNvSpPr txBox="1"/>
          <p:nvPr/>
        </p:nvSpPr>
        <p:spPr>
          <a:xfrm>
            <a:off x="9000732" y="4761362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8E84AA3-BCF3-AE72-95D2-964DE9A1B6FF}"/>
              </a:ext>
            </a:extLst>
          </p:cNvPr>
          <p:cNvSpPr txBox="1"/>
          <p:nvPr/>
        </p:nvSpPr>
        <p:spPr>
          <a:xfrm>
            <a:off x="11116492" y="6106828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7D18D10E-6C3E-D1D7-A23E-352D66150613}"/>
              </a:ext>
            </a:extLst>
          </p:cNvPr>
          <p:cNvSpPr txBox="1"/>
          <p:nvPr/>
        </p:nvSpPr>
        <p:spPr>
          <a:xfrm>
            <a:off x="7794515" y="4411408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P’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85A18115-564C-0DEC-4996-DCCD2F1F0400}"/>
              </a:ext>
            </a:extLst>
          </p:cNvPr>
          <p:cNvSpPr txBox="1"/>
          <p:nvPr/>
        </p:nvSpPr>
        <p:spPr>
          <a:xfrm>
            <a:off x="8588730" y="4799543"/>
            <a:ext cx="49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85816FB8-6995-5962-5509-487CD591E216}"/>
                  </a:ext>
                </a:extLst>
              </p:cNvPr>
              <p:cNvSpPr txBox="1"/>
              <p:nvPr/>
            </p:nvSpPr>
            <p:spPr>
              <a:xfrm>
                <a:off x="9038186" y="6152994"/>
                <a:ext cx="118038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85816FB8-6995-5962-5509-487CD591E2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186" y="6152994"/>
                <a:ext cx="1180388" cy="6223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1E7AB576-7CAF-9AF4-F820-D3B592A22D60}"/>
                  </a:ext>
                </a:extLst>
              </p:cNvPr>
              <p:cNvSpPr txBox="1"/>
              <p:nvPr/>
            </p:nvSpPr>
            <p:spPr>
              <a:xfrm>
                <a:off x="7657363" y="6310374"/>
                <a:ext cx="758541" cy="3925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fr-CH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H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CH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CH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fr-CH" dirty="0"/>
              </a:p>
            </p:txBody>
          </p:sp>
        </mc:Choice>
        <mc:Fallback>
          <p:sp>
            <p:nvSpPr>
              <p:cNvPr id="64" name="ZoneTexte 63">
                <a:extLst>
                  <a:ext uri="{FF2B5EF4-FFF2-40B4-BE49-F238E27FC236}">
                    <a16:creationId xmlns:a16="http://schemas.microsoft.com/office/drawing/2014/main" id="{1E7AB576-7CAF-9AF4-F820-D3B592A22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363" y="6310374"/>
                <a:ext cx="758541" cy="392543"/>
              </a:xfrm>
              <a:prstGeom prst="rect">
                <a:avLst/>
              </a:prstGeom>
              <a:blipFill>
                <a:blip r:embed="rId10"/>
                <a:stretch>
                  <a:fillRect l="-11200" r="-7200" b="-13846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ZoneTexte 64">
            <a:extLst>
              <a:ext uri="{FF2B5EF4-FFF2-40B4-BE49-F238E27FC236}">
                <a16:creationId xmlns:a16="http://schemas.microsoft.com/office/drawing/2014/main" id="{1DC83C15-DB80-CB0C-40D4-1866143115DE}"/>
              </a:ext>
            </a:extLst>
          </p:cNvPr>
          <p:cNvSpPr txBox="1"/>
          <p:nvPr/>
        </p:nvSpPr>
        <p:spPr>
          <a:xfrm>
            <a:off x="6333772" y="3649048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réduction</a:t>
            </a:r>
          </a:p>
        </p:txBody>
      </p:sp>
    </p:spTree>
    <p:extLst>
      <p:ext uri="{BB962C8B-B14F-4D97-AF65-F5344CB8AC3E}">
        <p14:creationId xmlns:p14="http://schemas.microsoft.com/office/powerpoint/2010/main" val="12854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2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B3A6312-9BE2-6380-F84E-BCA672DD2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021" y="1072083"/>
            <a:ext cx="2918922" cy="1349679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A13FEECC-7A2F-6131-CF11-49A41A2F9F3E}"/>
              </a:ext>
            </a:extLst>
          </p:cNvPr>
          <p:cNvCxnSpPr/>
          <p:nvPr/>
        </p:nvCxnSpPr>
        <p:spPr>
          <a:xfrm>
            <a:off x="6164368" y="32045"/>
            <a:ext cx="0" cy="6793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4EF82C7-A905-B5B8-ADF3-A0E2292BC83A}"/>
              </a:ext>
            </a:extLst>
          </p:cNvPr>
          <p:cNvCxnSpPr/>
          <p:nvPr/>
        </p:nvCxnSpPr>
        <p:spPr>
          <a:xfrm flipV="1">
            <a:off x="102550" y="3428999"/>
            <a:ext cx="12089450" cy="100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69A0714D-FDCD-972D-7D46-AB771785669A}"/>
              </a:ext>
            </a:extLst>
          </p:cNvPr>
          <p:cNvSpPr txBox="1"/>
          <p:nvPr/>
        </p:nvSpPr>
        <p:spPr>
          <a:xfrm>
            <a:off x="2967376" y="7696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341215A-66C3-925B-8BC9-97AB99F09BCF}"/>
              </a:ext>
            </a:extLst>
          </p:cNvPr>
          <p:cNvSpPr txBox="1"/>
          <p:nvPr/>
        </p:nvSpPr>
        <p:spPr>
          <a:xfrm>
            <a:off x="3024072" y="20725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FD288AC-13F9-EA38-4B59-456813EBCC3C}"/>
              </a:ext>
            </a:extLst>
          </p:cNvPr>
          <p:cNvSpPr txBox="1"/>
          <p:nvPr/>
        </p:nvSpPr>
        <p:spPr>
          <a:xfrm>
            <a:off x="4425118" y="225818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EB6A83D-4058-2095-34B1-E8720C80FC77}"/>
              </a:ext>
            </a:extLst>
          </p:cNvPr>
          <p:cNvSpPr txBox="1"/>
          <p:nvPr/>
        </p:nvSpPr>
        <p:spPr>
          <a:xfrm>
            <a:off x="4376108" y="96411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848B3730-4EA6-E6E3-61CE-DD1AC3F34E8E}"/>
              </a:ext>
            </a:extLst>
          </p:cNvPr>
          <p:cNvCxnSpPr>
            <a:cxnSpLocks/>
          </p:cNvCxnSpPr>
          <p:nvPr/>
        </p:nvCxnSpPr>
        <p:spPr>
          <a:xfrm flipH="1">
            <a:off x="524406" y="1110972"/>
            <a:ext cx="2499666" cy="5868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F68DC20-5171-43D4-B785-49EBD2613503}"/>
              </a:ext>
            </a:extLst>
          </p:cNvPr>
          <p:cNvCxnSpPr>
            <a:cxnSpLocks/>
          </p:cNvCxnSpPr>
          <p:nvPr/>
        </p:nvCxnSpPr>
        <p:spPr>
          <a:xfrm flipH="1" flipV="1">
            <a:off x="458964" y="1645480"/>
            <a:ext cx="2712147" cy="44422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705CAF62-6E92-31E9-3FA4-E6C915C9E1BF}"/>
              </a:ext>
            </a:extLst>
          </p:cNvPr>
          <p:cNvSpPr txBox="1"/>
          <p:nvPr/>
        </p:nvSpPr>
        <p:spPr>
          <a:xfrm>
            <a:off x="458964" y="1333443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1406C06-5A70-7749-C4FB-71CA7BC847ED}"/>
              </a:ext>
            </a:extLst>
          </p:cNvPr>
          <p:cNvSpPr txBox="1"/>
          <p:nvPr/>
        </p:nvSpPr>
        <p:spPr>
          <a:xfrm>
            <a:off x="1687522" y="186298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70B8A5D-4B2C-6F52-1D3E-B59E646BA951}"/>
              </a:ext>
            </a:extLst>
          </p:cNvPr>
          <p:cNvSpPr txBox="1"/>
          <p:nvPr/>
        </p:nvSpPr>
        <p:spPr>
          <a:xfrm>
            <a:off x="1639023" y="107414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B18E5D9-87E3-E52C-B5CB-FEC12A9D8243}"/>
              </a:ext>
            </a:extLst>
          </p:cNvPr>
          <p:cNvSpPr txBox="1"/>
          <p:nvPr/>
        </p:nvSpPr>
        <p:spPr>
          <a:xfrm>
            <a:off x="2408610" y="1240181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D’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B0436C8-F08E-9D85-17ED-6C379D4AC568}"/>
              </a:ext>
            </a:extLst>
          </p:cNvPr>
          <p:cNvSpPr txBox="1"/>
          <p:nvPr/>
        </p:nvSpPr>
        <p:spPr>
          <a:xfrm>
            <a:off x="2339706" y="1942733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C856ADFA-5DBC-9520-F233-063195E0B239}"/>
                  </a:ext>
                </a:extLst>
              </p:cNvPr>
              <p:cNvSpPr txBox="1"/>
              <p:nvPr/>
            </p:nvSpPr>
            <p:spPr>
              <a:xfrm>
                <a:off x="2759757" y="2674897"/>
                <a:ext cx="102008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C856ADFA-5DBC-9520-F233-063195E0B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757" y="2674897"/>
                <a:ext cx="1020086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5AFFEA7-EDD4-4103-A476-1356B745973F}"/>
                  </a:ext>
                </a:extLst>
              </p:cNvPr>
              <p:cNvSpPr txBox="1"/>
              <p:nvPr/>
            </p:nvSpPr>
            <p:spPr>
              <a:xfrm>
                <a:off x="1652808" y="2674897"/>
                <a:ext cx="61587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55AFFEA7-EDD4-4103-A476-1356B7459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808" y="2674897"/>
                <a:ext cx="615874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ZoneTexte 30">
            <a:extLst>
              <a:ext uri="{FF2B5EF4-FFF2-40B4-BE49-F238E27FC236}">
                <a16:creationId xmlns:a16="http://schemas.microsoft.com/office/drawing/2014/main" id="{12AEABFC-4C3B-3E8F-BBC2-C8F4E869045C}"/>
              </a:ext>
            </a:extLst>
          </p:cNvPr>
          <p:cNvSpPr txBox="1"/>
          <p:nvPr/>
        </p:nvSpPr>
        <p:spPr>
          <a:xfrm>
            <a:off x="247647" y="26730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réduction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003234D5-FA37-E909-4A7F-F3DCAEBCF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815" y="820721"/>
            <a:ext cx="2918922" cy="134967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EB7214B4-8A7A-23D7-080B-2066F92D6B9E}"/>
              </a:ext>
            </a:extLst>
          </p:cNvPr>
          <p:cNvSpPr txBox="1"/>
          <p:nvPr/>
        </p:nvSpPr>
        <p:spPr>
          <a:xfrm>
            <a:off x="9428170" y="51830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EF47EB7-6370-E3D2-46FE-0F1FCC89D720}"/>
              </a:ext>
            </a:extLst>
          </p:cNvPr>
          <p:cNvSpPr txBox="1"/>
          <p:nvPr/>
        </p:nvSpPr>
        <p:spPr>
          <a:xfrm>
            <a:off x="9484866" y="182123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EA6D9C7-F320-8247-4620-F0F561FAB043}"/>
              </a:ext>
            </a:extLst>
          </p:cNvPr>
          <p:cNvSpPr txBox="1"/>
          <p:nvPr/>
        </p:nvSpPr>
        <p:spPr>
          <a:xfrm>
            <a:off x="10885912" y="2006819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589A478-3FE0-A1D3-F181-F90BE8DE2742}"/>
              </a:ext>
            </a:extLst>
          </p:cNvPr>
          <p:cNvSpPr txBox="1"/>
          <p:nvPr/>
        </p:nvSpPr>
        <p:spPr>
          <a:xfrm>
            <a:off x="10836902" y="712749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D’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FEABBB2-F932-7635-4897-FEFB0F979796}"/>
              </a:ext>
            </a:extLst>
          </p:cNvPr>
          <p:cNvCxnSpPr>
            <a:cxnSpLocks/>
          </p:cNvCxnSpPr>
          <p:nvPr/>
        </p:nvCxnSpPr>
        <p:spPr>
          <a:xfrm flipH="1">
            <a:off x="6985200" y="859610"/>
            <a:ext cx="2499666" cy="5868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E829DCAE-5E03-A4CD-E9FE-B5F284D55A50}"/>
              </a:ext>
            </a:extLst>
          </p:cNvPr>
          <p:cNvCxnSpPr>
            <a:cxnSpLocks/>
          </p:cNvCxnSpPr>
          <p:nvPr/>
        </p:nvCxnSpPr>
        <p:spPr>
          <a:xfrm flipH="1" flipV="1">
            <a:off x="6919758" y="1394118"/>
            <a:ext cx="2712147" cy="44422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AFC8A2AF-AFB4-BE1A-9C00-D4D67E9B6E46}"/>
              </a:ext>
            </a:extLst>
          </p:cNvPr>
          <p:cNvSpPr txBox="1"/>
          <p:nvPr/>
        </p:nvSpPr>
        <p:spPr>
          <a:xfrm>
            <a:off x="6919758" y="108208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O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9E2E65D-5EE6-FAF2-A7E8-07DC3405F2AC}"/>
              </a:ext>
            </a:extLst>
          </p:cNvPr>
          <p:cNvSpPr txBox="1"/>
          <p:nvPr/>
        </p:nvSpPr>
        <p:spPr>
          <a:xfrm>
            <a:off x="8148316" y="1611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9AD2D90-BDC0-F872-A1D7-6FA037C92941}"/>
              </a:ext>
            </a:extLst>
          </p:cNvPr>
          <p:cNvSpPr txBox="1"/>
          <p:nvPr/>
        </p:nvSpPr>
        <p:spPr>
          <a:xfrm>
            <a:off x="8099817" y="8227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C07A37CD-BAF5-D577-6555-403E874584A4}"/>
              </a:ext>
            </a:extLst>
          </p:cNvPr>
          <p:cNvSpPr txBox="1"/>
          <p:nvPr/>
        </p:nvSpPr>
        <p:spPr>
          <a:xfrm>
            <a:off x="8869404" y="98881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5132485-F947-E1C0-4908-C4166CB431AE}"/>
              </a:ext>
            </a:extLst>
          </p:cNvPr>
          <p:cNvSpPr txBox="1"/>
          <p:nvPr/>
        </p:nvSpPr>
        <p:spPr>
          <a:xfrm>
            <a:off x="8800500" y="169137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C142C5B8-F797-51D2-F7C9-7235612B0D28}"/>
                  </a:ext>
                </a:extLst>
              </p:cNvPr>
              <p:cNvSpPr txBox="1"/>
              <p:nvPr/>
            </p:nvSpPr>
            <p:spPr>
              <a:xfrm>
                <a:off x="9220551" y="2423535"/>
                <a:ext cx="908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;2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44" name="ZoneTexte 43">
                <a:extLst>
                  <a:ext uri="{FF2B5EF4-FFF2-40B4-BE49-F238E27FC236}">
                    <a16:creationId xmlns:a16="http://schemas.microsoft.com/office/drawing/2014/main" id="{C142C5B8-F797-51D2-F7C9-7235612B0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551" y="2423535"/>
                <a:ext cx="908390" cy="276999"/>
              </a:xfrm>
              <a:prstGeom prst="rect">
                <a:avLst/>
              </a:prstGeom>
              <a:blipFill>
                <a:blip r:embed="rId5"/>
                <a:stretch>
                  <a:fillRect l="-6040" b="-13333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4F548C10-3BE3-DA21-5658-7D0425BA4231}"/>
                  </a:ext>
                </a:extLst>
              </p:cNvPr>
              <p:cNvSpPr txBox="1"/>
              <p:nvPr/>
            </p:nvSpPr>
            <p:spPr>
              <a:xfrm>
                <a:off x="8113602" y="2423535"/>
                <a:ext cx="5405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fr-CH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CH" dirty="0"/>
                  <a:t> 2</a:t>
                </a:r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4F548C10-3BE3-DA21-5658-7D0425BA4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02" y="2423535"/>
                <a:ext cx="540533" cy="276999"/>
              </a:xfrm>
              <a:prstGeom prst="rect">
                <a:avLst/>
              </a:prstGeom>
              <a:blipFill>
                <a:blip r:embed="rId6"/>
                <a:stretch>
                  <a:fillRect l="-15730" t="-28889" r="-24719" b="-51111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ZoneTexte 45">
            <a:extLst>
              <a:ext uri="{FF2B5EF4-FFF2-40B4-BE49-F238E27FC236}">
                <a16:creationId xmlns:a16="http://schemas.microsoft.com/office/drawing/2014/main" id="{471CB5DF-5AD6-4D95-B90C-26CF8E72AE93}"/>
              </a:ext>
            </a:extLst>
          </p:cNvPr>
          <p:cNvSpPr txBox="1"/>
          <p:nvPr/>
        </p:nvSpPr>
        <p:spPr>
          <a:xfrm>
            <a:off x="6599053" y="47970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directe agrandissement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8F7E4F39-788C-C5E3-F124-8C14735A0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021" y="4569171"/>
            <a:ext cx="2918922" cy="1349679"/>
          </a:xfrm>
          <a:prstGeom prst="rect">
            <a:avLst/>
          </a:prstGeom>
        </p:spPr>
      </p:pic>
      <p:sp>
        <p:nvSpPr>
          <p:cNvPr id="48" name="ZoneTexte 47">
            <a:extLst>
              <a:ext uri="{FF2B5EF4-FFF2-40B4-BE49-F238E27FC236}">
                <a16:creationId xmlns:a16="http://schemas.microsoft.com/office/drawing/2014/main" id="{C37158F9-DD88-9C7A-70BD-E85890B6A25D}"/>
              </a:ext>
            </a:extLst>
          </p:cNvPr>
          <p:cNvSpPr txBox="1"/>
          <p:nvPr/>
        </p:nvSpPr>
        <p:spPr>
          <a:xfrm>
            <a:off x="2967376" y="42667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FC49AE6-D43F-31D9-3FAD-761ABE08D471}"/>
              </a:ext>
            </a:extLst>
          </p:cNvPr>
          <p:cNvSpPr txBox="1"/>
          <p:nvPr/>
        </p:nvSpPr>
        <p:spPr>
          <a:xfrm>
            <a:off x="3024072" y="55696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45AD05F-7D90-8ACC-6156-92D696D632C2}"/>
              </a:ext>
            </a:extLst>
          </p:cNvPr>
          <p:cNvSpPr txBox="1"/>
          <p:nvPr/>
        </p:nvSpPr>
        <p:spPr>
          <a:xfrm>
            <a:off x="4425118" y="575526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E73B4B4D-43D7-9CD9-BD4D-2A4AC544F00C}"/>
              </a:ext>
            </a:extLst>
          </p:cNvPr>
          <p:cNvSpPr txBox="1"/>
          <p:nvPr/>
        </p:nvSpPr>
        <p:spPr>
          <a:xfrm>
            <a:off x="4376108" y="446119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</a:t>
            </a: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29F899CD-BDDC-33EF-FEB7-2D821C50184F}"/>
              </a:ext>
            </a:extLst>
          </p:cNvPr>
          <p:cNvCxnSpPr>
            <a:cxnSpLocks/>
          </p:cNvCxnSpPr>
          <p:nvPr/>
        </p:nvCxnSpPr>
        <p:spPr>
          <a:xfrm flipH="1">
            <a:off x="2392161" y="4599351"/>
            <a:ext cx="623202" cy="118656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7EA85E41-AF43-C0F1-C93C-E15BEDB69365}"/>
              </a:ext>
            </a:extLst>
          </p:cNvPr>
          <p:cNvCxnSpPr>
            <a:cxnSpLocks/>
          </p:cNvCxnSpPr>
          <p:nvPr/>
        </p:nvCxnSpPr>
        <p:spPr>
          <a:xfrm flipH="1" flipV="1">
            <a:off x="1598958" y="4306589"/>
            <a:ext cx="1580862" cy="127149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4" name="ZoneTexte 53">
            <a:extLst>
              <a:ext uri="{FF2B5EF4-FFF2-40B4-BE49-F238E27FC236}">
                <a16:creationId xmlns:a16="http://schemas.microsoft.com/office/drawing/2014/main" id="{4681F420-19DD-DD5E-49EF-C189A411336E}"/>
              </a:ext>
            </a:extLst>
          </p:cNvPr>
          <p:cNvSpPr txBox="1"/>
          <p:nvPr/>
        </p:nvSpPr>
        <p:spPr>
          <a:xfrm>
            <a:off x="2666686" y="5055976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/>
              <a:t>O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2CB6D7EB-35CC-2897-DD97-40F0D52A1E2F}"/>
              </a:ext>
            </a:extLst>
          </p:cNvPr>
          <p:cNvSpPr txBox="1"/>
          <p:nvPr/>
        </p:nvSpPr>
        <p:spPr>
          <a:xfrm>
            <a:off x="2358420" y="469691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CE037B29-A3A6-0D8F-3FAA-F37F64AD952F}"/>
              </a:ext>
            </a:extLst>
          </p:cNvPr>
          <p:cNvSpPr txBox="1"/>
          <p:nvPr/>
        </p:nvSpPr>
        <p:spPr>
          <a:xfrm>
            <a:off x="2545817" y="540212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CC3E87DA-9036-A069-114F-F7E8AE222BD2}"/>
              </a:ext>
            </a:extLst>
          </p:cNvPr>
          <p:cNvSpPr txBox="1"/>
          <p:nvPr/>
        </p:nvSpPr>
        <p:spPr>
          <a:xfrm>
            <a:off x="1551750" y="5242904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D’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8E35FEBA-4889-99D4-AC84-AD39E28D3909}"/>
              </a:ext>
            </a:extLst>
          </p:cNvPr>
          <p:cNvSpPr txBox="1"/>
          <p:nvPr/>
        </p:nvSpPr>
        <p:spPr>
          <a:xfrm>
            <a:off x="1541750" y="4657104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BAB4B434-AF59-4ACC-CCC3-810C2410D854}"/>
                  </a:ext>
                </a:extLst>
              </p:cNvPr>
              <p:cNvSpPr txBox="1"/>
              <p:nvPr/>
            </p:nvSpPr>
            <p:spPr>
              <a:xfrm>
                <a:off x="2952367" y="6030671"/>
                <a:ext cx="123168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</m:t>
                          </m:r>
                          <m:f>
                            <m:fPr>
                              <m:ctrlP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CH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id="{BAB4B434-AF59-4ACC-CCC3-810C2410D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367" y="6030671"/>
                <a:ext cx="1231684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EBB8A898-D028-044B-EBA7-C4FD86800A2D}"/>
                  </a:ext>
                </a:extLst>
              </p:cNvPr>
              <p:cNvSpPr txBox="1"/>
              <p:nvPr/>
            </p:nvSpPr>
            <p:spPr>
              <a:xfrm>
                <a:off x="1845418" y="6030671"/>
                <a:ext cx="82747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EBB8A898-D028-044B-EBA7-C4FD86800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418" y="6030671"/>
                <a:ext cx="827470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ZoneTexte 63">
            <a:extLst>
              <a:ext uri="{FF2B5EF4-FFF2-40B4-BE49-F238E27FC236}">
                <a16:creationId xmlns:a16="http://schemas.microsoft.com/office/drawing/2014/main" id="{9402C73B-0590-32E8-4DD4-3D62E363522A}"/>
              </a:ext>
            </a:extLst>
          </p:cNvPr>
          <p:cNvSpPr txBox="1"/>
          <p:nvPr/>
        </p:nvSpPr>
        <p:spPr>
          <a:xfrm>
            <a:off x="447959" y="3704478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réduction</a:t>
            </a:r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B5CB0215-D680-1141-F793-66FED1385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686" y="4418800"/>
            <a:ext cx="2918922" cy="1349679"/>
          </a:xfrm>
          <a:prstGeom prst="rect">
            <a:avLst/>
          </a:prstGeom>
        </p:spPr>
      </p:pic>
      <p:sp>
        <p:nvSpPr>
          <p:cNvPr id="66" name="ZoneTexte 65">
            <a:extLst>
              <a:ext uri="{FF2B5EF4-FFF2-40B4-BE49-F238E27FC236}">
                <a16:creationId xmlns:a16="http://schemas.microsoft.com/office/drawing/2014/main" id="{2C966F94-3C8F-9665-06A9-7E945B4EAF5F}"/>
              </a:ext>
            </a:extLst>
          </p:cNvPr>
          <p:cNvSpPr txBox="1"/>
          <p:nvPr/>
        </p:nvSpPr>
        <p:spPr>
          <a:xfrm>
            <a:off x="9376041" y="411638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A’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2D1AC422-5641-5ACC-FE23-F61AD15B4188}"/>
              </a:ext>
            </a:extLst>
          </p:cNvPr>
          <p:cNvSpPr txBox="1"/>
          <p:nvPr/>
        </p:nvSpPr>
        <p:spPr>
          <a:xfrm>
            <a:off x="9432737" y="541931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B’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5957109F-1C4E-5379-FD46-16FB0DFFC0F4}"/>
              </a:ext>
            </a:extLst>
          </p:cNvPr>
          <p:cNvSpPr txBox="1"/>
          <p:nvPr/>
        </p:nvSpPr>
        <p:spPr>
          <a:xfrm>
            <a:off x="10833783" y="5604898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C’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4B2319F4-0D1C-F884-54E6-DCB4644ED19D}"/>
              </a:ext>
            </a:extLst>
          </p:cNvPr>
          <p:cNvSpPr txBox="1"/>
          <p:nvPr/>
        </p:nvSpPr>
        <p:spPr>
          <a:xfrm>
            <a:off x="10784773" y="4310828"/>
            <a:ext cx="38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D’</a:t>
            </a:r>
          </a:p>
        </p:txBody>
      </p: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8EDBB245-B74D-BCE2-66C3-E932F854A78F}"/>
              </a:ext>
            </a:extLst>
          </p:cNvPr>
          <p:cNvCxnSpPr>
            <a:cxnSpLocks/>
          </p:cNvCxnSpPr>
          <p:nvPr/>
        </p:nvCxnSpPr>
        <p:spPr>
          <a:xfrm flipH="1">
            <a:off x="8800826" y="4448980"/>
            <a:ext cx="623202" cy="118656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11364E2E-033A-0AF4-80FD-9A7AF367A995}"/>
              </a:ext>
            </a:extLst>
          </p:cNvPr>
          <p:cNvCxnSpPr>
            <a:cxnSpLocks/>
          </p:cNvCxnSpPr>
          <p:nvPr/>
        </p:nvCxnSpPr>
        <p:spPr>
          <a:xfrm flipH="1" flipV="1">
            <a:off x="8007623" y="4156218"/>
            <a:ext cx="1580862" cy="127149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2" name="ZoneTexte 71">
            <a:extLst>
              <a:ext uri="{FF2B5EF4-FFF2-40B4-BE49-F238E27FC236}">
                <a16:creationId xmlns:a16="http://schemas.microsoft.com/office/drawing/2014/main" id="{2B3B9532-712D-632B-3597-B636856DFF09}"/>
              </a:ext>
            </a:extLst>
          </p:cNvPr>
          <p:cNvSpPr txBox="1"/>
          <p:nvPr/>
        </p:nvSpPr>
        <p:spPr>
          <a:xfrm>
            <a:off x="9075351" y="490560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/>
              <a:t>O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C1AEE6C4-7406-0DF4-CC86-D755B8E89C3B}"/>
              </a:ext>
            </a:extLst>
          </p:cNvPr>
          <p:cNvSpPr txBox="1"/>
          <p:nvPr/>
        </p:nvSpPr>
        <p:spPr>
          <a:xfrm>
            <a:off x="8767085" y="454654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B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75193881-4938-97AF-D618-79969092D975}"/>
              </a:ext>
            </a:extLst>
          </p:cNvPr>
          <p:cNvSpPr txBox="1"/>
          <p:nvPr/>
        </p:nvSpPr>
        <p:spPr>
          <a:xfrm>
            <a:off x="8954482" y="525175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A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C69FBFE1-8EF1-D1F9-6D5B-A4C35D2044BA}"/>
              </a:ext>
            </a:extLst>
          </p:cNvPr>
          <p:cNvSpPr txBox="1"/>
          <p:nvPr/>
        </p:nvSpPr>
        <p:spPr>
          <a:xfrm>
            <a:off x="7960415" y="509253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D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76A7C34E-6F15-80F5-A843-87C2A3C60CE7}"/>
              </a:ext>
            </a:extLst>
          </p:cNvPr>
          <p:cNvSpPr txBox="1"/>
          <p:nvPr/>
        </p:nvSpPr>
        <p:spPr>
          <a:xfrm>
            <a:off x="7950415" y="450673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3C761FF0-75D2-43BA-65C5-7A3F87F78E5D}"/>
                  </a:ext>
                </a:extLst>
              </p:cNvPr>
              <p:cNvSpPr txBox="1"/>
              <p:nvPr/>
            </p:nvSpPr>
            <p:spPr>
              <a:xfrm>
                <a:off x="9385351" y="6285351"/>
                <a:ext cx="10302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ℋ</m:t>
                      </m:r>
                      <m:d>
                        <m:dPr>
                          <m:ctrlPr>
                            <a:rPr lang="fr-CH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CH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;−2</m:t>
                          </m:r>
                        </m:e>
                      </m:d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77" name="ZoneTexte 76">
                <a:extLst>
                  <a:ext uri="{FF2B5EF4-FFF2-40B4-BE49-F238E27FC236}">
                    <a16:creationId xmlns:a16="http://schemas.microsoft.com/office/drawing/2014/main" id="{3C761FF0-75D2-43BA-65C5-7A3F87F78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5351" y="6285351"/>
                <a:ext cx="1030218" cy="276999"/>
              </a:xfrm>
              <a:prstGeom prst="rect">
                <a:avLst/>
              </a:prstGeom>
              <a:blipFill>
                <a:blip r:embed="rId9"/>
                <a:stretch>
                  <a:fillRect l="-5325" b="-13043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B209687F-D65F-0D78-2952-1AFBE12970A9}"/>
                  </a:ext>
                </a:extLst>
              </p:cNvPr>
              <p:cNvSpPr txBox="1"/>
              <p:nvPr/>
            </p:nvSpPr>
            <p:spPr>
              <a:xfrm>
                <a:off x="8096541" y="6248708"/>
                <a:ext cx="788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fr-CH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fr-CH" dirty="0"/>
              </a:p>
            </p:txBody>
          </p:sp>
        </mc:Choice>
        <mc:Fallback>
          <p:sp>
            <p:nvSpPr>
              <p:cNvPr id="78" name="ZoneTexte 77">
                <a:extLst>
                  <a:ext uri="{FF2B5EF4-FFF2-40B4-BE49-F238E27FC236}">
                    <a16:creationId xmlns:a16="http://schemas.microsoft.com/office/drawing/2014/main" id="{B209687F-D65F-0D78-2952-1AFBE1297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541" y="6248708"/>
                <a:ext cx="788999" cy="276999"/>
              </a:xfrm>
              <a:prstGeom prst="rect">
                <a:avLst/>
              </a:prstGeom>
              <a:blipFill>
                <a:blip r:embed="rId10"/>
                <a:stretch>
                  <a:fillRect l="-6923" r="-6923" b="-8889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ZoneTexte 78">
            <a:extLst>
              <a:ext uri="{FF2B5EF4-FFF2-40B4-BE49-F238E27FC236}">
                <a16:creationId xmlns:a16="http://schemas.microsoft.com/office/drawing/2014/main" id="{2B492E2E-ABCC-8596-4744-1EF8A99DC5E2}"/>
              </a:ext>
            </a:extLst>
          </p:cNvPr>
          <p:cNvSpPr txBox="1"/>
          <p:nvPr/>
        </p:nvSpPr>
        <p:spPr>
          <a:xfrm>
            <a:off x="6509777" y="3605623"/>
            <a:ext cx="577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Homothétie indirecte agrandissement</a:t>
            </a:r>
          </a:p>
        </p:txBody>
      </p:sp>
    </p:spTree>
    <p:extLst>
      <p:ext uri="{BB962C8B-B14F-4D97-AF65-F5344CB8AC3E}">
        <p14:creationId xmlns:p14="http://schemas.microsoft.com/office/powerpoint/2010/main" val="45958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4" grpId="0"/>
      <p:bldP spid="55" grpId="0"/>
      <p:bldP spid="56" grpId="0"/>
      <p:bldP spid="57" grpId="0"/>
      <p:bldP spid="58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463</Words>
  <Application>Microsoft Office PowerPoint</Application>
  <PresentationFormat>Grand écran</PresentationFormat>
  <Paragraphs>241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Thème Office</vt:lpstr>
      <vt:lpstr>ES88 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ES88 a</dc:title>
  <dc:creator>YANN JEANRENAUD</dc:creator>
  <cp:lastModifiedBy>YANN JEANRENAUD</cp:lastModifiedBy>
  <cp:revision>41</cp:revision>
  <dcterms:created xsi:type="dcterms:W3CDTF">2023-02-06T15:03:59Z</dcterms:created>
  <dcterms:modified xsi:type="dcterms:W3CDTF">2023-02-06T16:32:39Z</dcterms:modified>
</cp:coreProperties>
</file>